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8"/>
  </p:notesMasterIdLst>
  <p:sldIdLst>
    <p:sldId id="256" r:id="rId2"/>
    <p:sldId id="258" r:id="rId3"/>
    <p:sldId id="259" r:id="rId4"/>
    <p:sldId id="260" r:id="rId5"/>
    <p:sldId id="274" r:id="rId6"/>
    <p:sldId id="263" r:id="rId7"/>
  </p:sldIdLst>
  <p:sldSz cx="9144000" cy="5143500" type="screen16x9"/>
  <p:notesSz cx="6858000" cy="9144000"/>
  <p:embeddedFontLst>
    <p:embeddedFont>
      <p:font typeface="Anton" pitchFamily="2" charset="0"/>
      <p:regular r:id="rId9"/>
    </p:embeddedFont>
    <p:embeddedFont>
      <p:font typeface="Bebas Neue" panose="020B0606020202050201" pitchFamily="34" charset="0"/>
      <p:regular r:id="rId10"/>
    </p:embeddedFont>
    <p:embeddedFont>
      <p:font typeface="Poppins" panose="00000500000000000000" pitchFamily="2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F5D5016-D392-4307-B44C-B023AED5269C}">
  <a:tblStyle styleId="{7F5D5016-D392-4307-B44C-B023AED5269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2bd9ab4b5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2bd9ab4b5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28c8d0085b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28c8d0085b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28c8d0085b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28c8d0085b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28c8d0085b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28c8d0085b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12a8789da39_0_5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12a8789da39_0_5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2a8789da39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12a8789da39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-4054722">
            <a:off x="6222643" y="394577"/>
            <a:ext cx="3388671" cy="4354360"/>
          </a:xfrm>
          <a:custGeom>
            <a:avLst/>
            <a:gdLst/>
            <a:ahLst/>
            <a:cxnLst/>
            <a:rect l="l" t="t" r="r" b="b"/>
            <a:pathLst>
              <a:path w="55264" h="76732" extrusionOk="0">
                <a:moveTo>
                  <a:pt x="10831" y="0"/>
                </a:moveTo>
                <a:cubicBezTo>
                  <a:pt x="35551" y="21119"/>
                  <a:pt x="30401" y="40225"/>
                  <a:pt x="17659" y="48963"/>
                </a:cubicBezTo>
                <a:cubicBezTo>
                  <a:pt x="0" y="61085"/>
                  <a:pt x="12174" y="76731"/>
                  <a:pt x="12174" y="76731"/>
                </a:cubicBezTo>
                <a:lnTo>
                  <a:pt x="55264" y="76731"/>
                </a:lnTo>
                <a:lnTo>
                  <a:pt x="55264" y="0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2857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-7195935">
            <a:off x="6580515" y="-1773915"/>
            <a:ext cx="3475895" cy="4597057"/>
          </a:xfrm>
          <a:custGeom>
            <a:avLst/>
            <a:gdLst/>
            <a:ahLst/>
            <a:cxnLst/>
            <a:rect l="l" t="t" r="r" b="b"/>
            <a:pathLst>
              <a:path w="62131" h="94405" extrusionOk="0">
                <a:moveTo>
                  <a:pt x="31924" y="1"/>
                </a:moveTo>
                <a:cubicBezTo>
                  <a:pt x="30013" y="3448"/>
                  <a:pt x="31395" y="7772"/>
                  <a:pt x="33254" y="11245"/>
                </a:cubicBezTo>
                <a:cubicBezTo>
                  <a:pt x="35113" y="14717"/>
                  <a:pt x="37500" y="18177"/>
                  <a:pt x="37566" y="22114"/>
                </a:cubicBezTo>
                <a:cubicBezTo>
                  <a:pt x="37604" y="24631"/>
                  <a:pt x="36674" y="27058"/>
                  <a:pt x="35500" y="29278"/>
                </a:cubicBezTo>
                <a:cubicBezTo>
                  <a:pt x="34158" y="31808"/>
                  <a:pt x="32454" y="34197"/>
                  <a:pt x="30207" y="35979"/>
                </a:cubicBezTo>
                <a:cubicBezTo>
                  <a:pt x="24063" y="40871"/>
                  <a:pt x="15362" y="40406"/>
                  <a:pt x="7823" y="42665"/>
                </a:cubicBezTo>
                <a:cubicBezTo>
                  <a:pt x="4415" y="43672"/>
                  <a:pt x="762" y="45841"/>
                  <a:pt x="285" y="49365"/>
                </a:cubicBezTo>
                <a:cubicBezTo>
                  <a:pt x="1" y="51469"/>
                  <a:pt x="968" y="53573"/>
                  <a:pt x="2298" y="55239"/>
                </a:cubicBezTo>
                <a:cubicBezTo>
                  <a:pt x="3627" y="56904"/>
                  <a:pt x="5319" y="58220"/>
                  <a:pt x="6829" y="59731"/>
                </a:cubicBezTo>
                <a:cubicBezTo>
                  <a:pt x="14020" y="66934"/>
                  <a:pt x="16433" y="77907"/>
                  <a:pt x="15245" y="88014"/>
                </a:cubicBezTo>
                <a:lnTo>
                  <a:pt x="36894" y="94405"/>
                </a:lnTo>
                <a:lnTo>
                  <a:pt x="62131" y="8921"/>
                </a:lnTo>
                <a:lnTo>
                  <a:pt x="31924" y="1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14313" dist="2095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rot="5524109">
            <a:off x="4556410" y="2066992"/>
            <a:ext cx="5188857" cy="3955464"/>
          </a:xfrm>
          <a:custGeom>
            <a:avLst/>
            <a:gdLst/>
            <a:ahLst/>
            <a:cxnLst/>
            <a:rect l="l" t="t" r="r" b="b"/>
            <a:pathLst>
              <a:path w="89718" h="68392" extrusionOk="0">
                <a:moveTo>
                  <a:pt x="75478" y="0"/>
                </a:moveTo>
                <a:cubicBezTo>
                  <a:pt x="71657" y="969"/>
                  <a:pt x="69463" y="4945"/>
                  <a:pt x="68211" y="8688"/>
                </a:cubicBezTo>
                <a:cubicBezTo>
                  <a:pt x="66958" y="12418"/>
                  <a:pt x="66081" y="16524"/>
                  <a:pt x="63266" y="19274"/>
                </a:cubicBezTo>
                <a:cubicBezTo>
                  <a:pt x="61459" y="21029"/>
                  <a:pt x="59046" y="22023"/>
                  <a:pt x="56631" y="22694"/>
                </a:cubicBezTo>
                <a:cubicBezTo>
                  <a:pt x="54625" y="23247"/>
                  <a:pt x="52545" y="23603"/>
                  <a:pt x="50469" y="23603"/>
                </a:cubicBezTo>
                <a:cubicBezTo>
                  <a:pt x="49685" y="23603"/>
                  <a:pt x="48903" y="23553"/>
                  <a:pt x="48125" y="23443"/>
                </a:cubicBezTo>
                <a:cubicBezTo>
                  <a:pt x="40340" y="22320"/>
                  <a:pt x="34712" y="15672"/>
                  <a:pt x="27909" y="11735"/>
                </a:cubicBezTo>
                <a:cubicBezTo>
                  <a:pt x="25984" y="10624"/>
                  <a:pt x="23678" y="9748"/>
                  <a:pt x="21510" y="9748"/>
                </a:cubicBezTo>
                <a:cubicBezTo>
                  <a:pt x="20203" y="9748"/>
                  <a:pt x="18946" y="10067"/>
                  <a:pt x="17853" y="10844"/>
                </a:cubicBezTo>
                <a:cubicBezTo>
                  <a:pt x="16123" y="12083"/>
                  <a:pt x="15259" y="14239"/>
                  <a:pt x="14961" y="16343"/>
                </a:cubicBezTo>
                <a:cubicBezTo>
                  <a:pt x="14665" y="18447"/>
                  <a:pt x="14871" y="20590"/>
                  <a:pt x="14806" y="22720"/>
                </a:cubicBezTo>
                <a:cubicBezTo>
                  <a:pt x="14496" y="32892"/>
                  <a:pt x="8171" y="42174"/>
                  <a:pt x="0" y="48254"/>
                </a:cubicBezTo>
                <a:lnTo>
                  <a:pt x="10198" y="68392"/>
                </a:lnTo>
                <a:lnTo>
                  <a:pt x="89717" y="28103"/>
                </a:lnTo>
                <a:lnTo>
                  <a:pt x="75478" y="0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42900" dist="200025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-1111230">
            <a:off x="6070587" y="2504043"/>
            <a:ext cx="5424928" cy="3480202"/>
          </a:xfrm>
          <a:custGeom>
            <a:avLst/>
            <a:gdLst/>
            <a:ahLst/>
            <a:cxnLst/>
            <a:rect l="l" t="t" r="r" b="b"/>
            <a:pathLst>
              <a:path w="58221" h="34337" extrusionOk="0">
                <a:moveTo>
                  <a:pt x="18182" y="0"/>
                </a:moveTo>
                <a:cubicBezTo>
                  <a:pt x="17738" y="0"/>
                  <a:pt x="17294" y="76"/>
                  <a:pt x="16860" y="244"/>
                </a:cubicBezTo>
                <a:cubicBezTo>
                  <a:pt x="15607" y="722"/>
                  <a:pt x="14729" y="1909"/>
                  <a:pt x="14213" y="3149"/>
                </a:cubicBezTo>
                <a:cubicBezTo>
                  <a:pt x="13710" y="4400"/>
                  <a:pt x="13490" y="5743"/>
                  <a:pt x="13116" y="7034"/>
                </a:cubicBezTo>
                <a:cubicBezTo>
                  <a:pt x="11309" y="13230"/>
                  <a:pt x="5965" y="17929"/>
                  <a:pt x="1" y="20369"/>
                </a:cubicBezTo>
                <a:lnTo>
                  <a:pt x="3073" y="34337"/>
                </a:lnTo>
                <a:lnTo>
                  <a:pt x="58220" y="22176"/>
                </a:lnTo>
                <a:lnTo>
                  <a:pt x="53921" y="2684"/>
                </a:lnTo>
                <a:cubicBezTo>
                  <a:pt x="51430" y="2684"/>
                  <a:pt x="49454" y="4762"/>
                  <a:pt x="48086" y="6866"/>
                </a:cubicBezTo>
                <a:cubicBezTo>
                  <a:pt x="46731" y="8958"/>
                  <a:pt x="45544" y="11345"/>
                  <a:pt x="43387" y="12585"/>
                </a:cubicBezTo>
                <a:cubicBezTo>
                  <a:pt x="42007" y="13373"/>
                  <a:pt x="40367" y="13605"/>
                  <a:pt x="38779" y="13631"/>
                </a:cubicBezTo>
                <a:cubicBezTo>
                  <a:pt x="38686" y="13632"/>
                  <a:pt x="38592" y="13633"/>
                  <a:pt x="38499" y="13633"/>
                </a:cubicBezTo>
                <a:cubicBezTo>
                  <a:pt x="36770" y="13633"/>
                  <a:pt x="35027" y="13401"/>
                  <a:pt x="33435" y="12740"/>
                </a:cubicBezTo>
                <a:cubicBezTo>
                  <a:pt x="28839" y="10829"/>
                  <a:pt x="26438" y="5860"/>
                  <a:pt x="22888" y="2374"/>
                </a:cubicBezTo>
                <a:cubicBezTo>
                  <a:pt x="21608" y="1114"/>
                  <a:pt x="19888" y="0"/>
                  <a:pt x="18182" y="0"/>
                </a:cubicBez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28600" dist="114300" dir="12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7639275">
            <a:off x="3236300" y="518150"/>
            <a:ext cx="5417433" cy="4396014"/>
          </a:xfrm>
          <a:custGeom>
            <a:avLst/>
            <a:gdLst/>
            <a:ahLst/>
            <a:cxnLst/>
            <a:rect l="l" t="t" r="r" b="b"/>
            <a:pathLst>
              <a:path w="89937" h="72980" extrusionOk="0">
                <a:moveTo>
                  <a:pt x="19157" y="0"/>
                </a:moveTo>
                <a:lnTo>
                  <a:pt x="0" y="25018"/>
                </a:lnTo>
                <a:cubicBezTo>
                  <a:pt x="1917" y="27295"/>
                  <a:pt x="4957" y="28002"/>
                  <a:pt x="8013" y="28002"/>
                </a:cubicBezTo>
                <a:cubicBezTo>
                  <a:pt x="9011" y="28002"/>
                  <a:pt x="10010" y="27927"/>
                  <a:pt x="10973" y="27806"/>
                </a:cubicBezTo>
                <a:cubicBezTo>
                  <a:pt x="13419" y="27491"/>
                  <a:pt x="15931" y="26990"/>
                  <a:pt x="18377" y="26990"/>
                </a:cubicBezTo>
                <a:cubicBezTo>
                  <a:pt x="19841" y="26990"/>
                  <a:pt x="21281" y="27169"/>
                  <a:pt x="22668" y="27677"/>
                </a:cubicBezTo>
                <a:cubicBezTo>
                  <a:pt x="25030" y="28529"/>
                  <a:pt x="26967" y="30272"/>
                  <a:pt x="28619" y="32169"/>
                </a:cubicBezTo>
                <a:cubicBezTo>
                  <a:pt x="30504" y="34326"/>
                  <a:pt x="32118" y="36778"/>
                  <a:pt x="32982" y="39501"/>
                </a:cubicBezTo>
                <a:cubicBezTo>
                  <a:pt x="35357" y="47002"/>
                  <a:pt x="31808" y="54954"/>
                  <a:pt x="31201" y="62789"/>
                </a:cubicBezTo>
                <a:cubicBezTo>
                  <a:pt x="30930" y="66352"/>
                  <a:pt x="31640" y="70535"/>
                  <a:pt x="34764" y="72239"/>
                </a:cubicBezTo>
                <a:cubicBezTo>
                  <a:pt x="35718" y="72763"/>
                  <a:pt x="36792" y="72980"/>
                  <a:pt x="37886" y="72980"/>
                </a:cubicBezTo>
                <a:cubicBezTo>
                  <a:pt x="38921" y="72980"/>
                  <a:pt x="39974" y="72785"/>
                  <a:pt x="40960" y="72471"/>
                </a:cubicBezTo>
                <a:cubicBezTo>
                  <a:pt x="42987" y="71813"/>
                  <a:pt x="44833" y="70715"/>
                  <a:pt x="46782" y="69851"/>
                </a:cubicBezTo>
                <a:cubicBezTo>
                  <a:pt x="50435" y="68225"/>
                  <a:pt x="54363" y="67495"/>
                  <a:pt x="58333" y="67495"/>
                </a:cubicBezTo>
                <a:cubicBezTo>
                  <a:pt x="64480" y="67495"/>
                  <a:pt x="70727" y="69244"/>
                  <a:pt x="76201" y="72123"/>
                </a:cubicBezTo>
                <a:lnTo>
                  <a:pt x="89936" y="54192"/>
                </a:lnTo>
                <a:lnTo>
                  <a:pt x="19157" y="0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38000">
                <a:schemeClr val="lt2"/>
              </a:gs>
              <a:gs pos="100000">
                <a:schemeClr val="lt1"/>
              </a:gs>
            </a:gsLst>
            <a:lin ang="0" scaled="0"/>
          </a:gradFill>
          <a:ln>
            <a:noFill/>
          </a:ln>
          <a:effectLst>
            <a:outerShdw blurRad="257175" dist="209550" dir="15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13225" y="846175"/>
            <a:ext cx="5654400" cy="16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13225" y="3792125"/>
            <a:ext cx="3080400" cy="50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2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 rot="6337643">
            <a:off x="-2358973" y="1638022"/>
            <a:ext cx="5424851" cy="3480195"/>
          </a:xfrm>
          <a:custGeom>
            <a:avLst/>
            <a:gdLst/>
            <a:ahLst/>
            <a:cxnLst/>
            <a:rect l="l" t="t" r="r" b="b"/>
            <a:pathLst>
              <a:path w="58221" h="34337" extrusionOk="0">
                <a:moveTo>
                  <a:pt x="18182" y="0"/>
                </a:moveTo>
                <a:cubicBezTo>
                  <a:pt x="17738" y="0"/>
                  <a:pt x="17294" y="76"/>
                  <a:pt x="16860" y="244"/>
                </a:cubicBezTo>
                <a:cubicBezTo>
                  <a:pt x="15607" y="722"/>
                  <a:pt x="14729" y="1909"/>
                  <a:pt x="14213" y="3149"/>
                </a:cubicBezTo>
                <a:cubicBezTo>
                  <a:pt x="13710" y="4400"/>
                  <a:pt x="13490" y="5743"/>
                  <a:pt x="13116" y="7034"/>
                </a:cubicBezTo>
                <a:cubicBezTo>
                  <a:pt x="11309" y="13230"/>
                  <a:pt x="5965" y="17929"/>
                  <a:pt x="1" y="20369"/>
                </a:cubicBezTo>
                <a:lnTo>
                  <a:pt x="3073" y="34337"/>
                </a:lnTo>
                <a:lnTo>
                  <a:pt x="58220" y="22176"/>
                </a:lnTo>
                <a:lnTo>
                  <a:pt x="53921" y="2684"/>
                </a:lnTo>
                <a:cubicBezTo>
                  <a:pt x="51430" y="2684"/>
                  <a:pt x="49454" y="4762"/>
                  <a:pt x="48086" y="6866"/>
                </a:cubicBezTo>
                <a:cubicBezTo>
                  <a:pt x="46731" y="8958"/>
                  <a:pt x="45544" y="11345"/>
                  <a:pt x="43387" y="12585"/>
                </a:cubicBezTo>
                <a:cubicBezTo>
                  <a:pt x="42007" y="13373"/>
                  <a:pt x="40367" y="13605"/>
                  <a:pt x="38779" y="13631"/>
                </a:cubicBezTo>
                <a:cubicBezTo>
                  <a:pt x="38686" y="13632"/>
                  <a:pt x="38592" y="13633"/>
                  <a:pt x="38499" y="13633"/>
                </a:cubicBezTo>
                <a:cubicBezTo>
                  <a:pt x="36770" y="13633"/>
                  <a:pt x="35027" y="13401"/>
                  <a:pt x="33435" y="12740"/>
                </a:cubicBezTo>
                <a:cubicBezTo>
                  <a:pt x="28839" y="10829"/>
                  <a:pt x="26438" y="5860"/>
                  <a:pt x="22888" y="2374"/>
                </a:cubicBezTo>
                <a:cubicBezTo>
                  <a:pt x="21608" y="1114"/>
                  <a:pt x="19888" y="0"/>
                  <a:pt x="18182" y="0"/>
                </a:cubicBez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400050" dist="304800" dir="96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 rot="-4054722">
            <a:off x="-873482" y="-170048"/>
            <a:ext cx="3388671" cy="4354360"/>
          </a:xfrm>
          <a:custGeom>
            <a:avLst/>
            <a:gdLst/>
            <a:ahLst/>
            <a:cxnLst/>
            <a:rect l="l" t="t" r="r" b="b"/>
            <a:pathLst>
              <a:path w="55264" h="76732" extrusionOk="0">
                <a:moveTo>
                  <a:pt x="10831" y="0"/>
                </a:moveTo>
                <a:cubicBezTo>
                  <a:pt x="35551" y="21119"/>
                  <a:pt x="30401" y="40225"/>
                  <a:pt x="17659" y="48963"/>
                </a:cubicBezTo>
                <a:cubicBezTo>
                  <a:pt x="0" y="61085"/>
                  <a:pt x="12174" y="76731"/>
                  <a:pt x="12174" y="76731"/>
                </a:cubicBezTo>
                <a:lnTo>
                  <a:pt x="55264" y="76731"/>
                </a:lnTo>
                <a:lnTo>
                  <a:pt x="55264" y="0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14313" dist="142875" dir="76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 rot="-7195935">
            <a:off x="-1117422" y="-1606627"/>
            <a:ext cx="3475895" cy="4597057"/>
          </a:xfrm>
          <a:custGeom>
            <a:avLst/>
            <a:gdLst/>
            <a:ahLst/>
            <a:cxnLst/>
            <a:rect l="l" t="t" r="r" b="b"/>
            <a:pathLst>
              <a:path w="62131" h="94405" extrusionOk="0">
                <a:moveTo>
                  <a:pt x="31924" y="1"/>
                </a:moveTo>
                <a:cubicBezTo>
                  <a:pt x="30013" y="3448"/>
                  <a:pt x="31395" y="7772"/>
                  <a:pt x="33254" y="11245"/>
                </a:cubicBezTo>
                <a:cubicBezTo>
                  <a:pt x="35113" y="14717"/>
                  <a:pt x="37500" y="18177"/>
                  <a:pt x="37566" y="22114"/>
                </a:cubicBezTo>
                <a:cubicBezTo>
                  <a:pt x="37604" y="24631"/>
                  <a:pt x="36674" y="27058"/>
                  <a:pt x="35500" y="29278"/>
                </a:cubicBezTo>
                <a:cubicBezTo>
                  <a:pt x="34158" y="31808"/>
                  <a:pt x="32454" y="34197"/>
                  <a:pt x="30207" y="35979"/>
                </a:cubicBezTo>
                <a:cubicBezTo>
                  <a:pt x="24063" y="40871"/>
                  <a:pt x="15362" y="40406"/>
                  <a:pt x="7823" y="42665"/>
                </a:cubicBezTo>
                <a:cubicBezTo>
                  <a:pt x="4415" y="43672"/>
                  <a:pt x="762" y="45841"/>
                  <a:pt x="285" y="49365"/>
                </a:cubicBezTo>
                <a:cubicBezTo>
                  <a:pt x="1" y="51469"/>
                  <a:pt x="968" y="53573"/>
                  <a:pt x="2298" y="55239"/>
                </a:cubicBezTo>
                <a:cubicBezTo>
                  <a:pt x="3627" y="56904"/>
                  <a:pt x="5319" y="58220"/>
                  <a:pt x="6829" y="59731"/>
                </a:cubicBezTo>
                <a:cubicBezTo>
                  <a:pt x="14020" y="66934"/>
                  <a:pt x="16433" y="77907"/>
                  <a:pt x="15245" y="88014"/>
                </a:cubicBezTo>
                <a:lnTo>
                  <a:pt x="36894" y="94405"/>
                </a:lnTo>
                <a:lnTo>
                  <a:pt x="62131" y="8921"/>
                </a:lnTo>
                <a:lnTo>
                  <a:pt x="31924" y="1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14313" dist="161925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 rot="5524109">
            <a:off x="-2605915" y="2245792"/>
            <a:ext cx="5188857" cy="3955464"/>
          </a:xfrm>
          <a:custGeom>
            <a:avLst/>
            <a:gdLst/>
            <a:ahLst/>
            <a:cxnLst/>
            <a:rect l="l" t="t" r="r" b="b"/>
            <a:pathLst>
              <a:path w="89718" h="68392" extrusionOk="0">
                <a:moveTo>
                  <a:pt x="75478" y="0"/>
                </a:moveTo>
                <a:cubicBezTo>
                  <a:pt x="71657" y="969"/>
                  <a:pt x="69463" y="4945"/>
                  <a:pt x="68211" y="8688"/>
                </a:cubicBezTo>
                <a:cubicBezTo>
                  <a:pt x="66958" y="12418"/>
                  <a:pt x="66081" y="16524"/>
                  <a:pt x="63266" y="19274"/>
                </a:cubicBezTo>
                <a:cubicBezTo>
                  <a:pt x="61459" y="21029"/>
                  <a:pt x="59046" y="22023"/>
                  <a:pt x="56631" y="22694"/>
                </a:cubicBezTo>
                <a:cubicBezTo>
                  <a:pt x="54625" y="23247"/>
                  <a:pt x="52545" y="23603"/>
                  <a:pt x="50469" y="23603"/>
                </a:cubicBezTo>
                <a:cubicBezTo>
                  <a:pt x="49685" y="23603"/>
                  <a:pt x="48903" y="23553"/>
                  <a:pt x="48125" y="23443"/>
                </a:cubicBezTo>
                <a:cubicBezTo>
                  <a:pt x="40340" y="22320"/>
                  <a:pt x="34712" y="15672"/>
                  <a:pt x="27909" y="11735"/>
                </a:cubicBezTo>
                <a:cubicBezTo>
                  <a:pt x="25984" y="10624"/>
                  <a:pt x="23678" y="9748"/>
                  <a:pt x="21510" y="9748"/>
                </a:cubicBezTo>
                <a:cubicBezTo>
                  <a:pt x="20203" y="9748"/>
                  <a:pt x="18946" y="10067"/>
                  <a:pt x="17853" y="10844"/>
                </a:cubicBezTo>
                <a:cubicBezTo>
                  <a:pt x="16123" y="12083"/>
                  <a:pt x="15259" y="14239"/>
                  <a:pt x="14961" y="16343"/>
                </a:cubicBezTo>
                <a:cubicBezTo>
                  <a:pt x="14665" y="18447"/>
                  <a:pt x="14871" y="20590"/>
                  <a:pt x="14806" y="22720"/>
                </a:cubicBezTo>
                <a:cubicBezTo>
                  <a:pt x="14496" y="32892"/>
                  <a:pt x="8171" y="42174"/>
                  <a:pt x="0" y="48254"/>
                </a:cubicBezTo>
                <a:lnTo>
                  <a:pt x="10198" y="68392"/>
                </a:lnTo>
                <a:lnTo>
                  <a:pt x="89717" y="28103"/>
                </a:lnTo>
                <a:lnTo>
                  <a:pt x="75478" y="0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14313" dist="180975" dir="199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-236625" y="0"/>
            <a:ext cx="7009675" cy="5143650"/>
            <a:chOff x="-236625" y="0"/>
            <a:chExt cx="7009675" cy="5143650"/>
          </a:xfrm>
        </p:grpSpPr>
        <p:sp>
          <p:nvSpPr>
            <p:cNvPr id="22" name="Google Shape;22;p3"/>
            <p:cNvSpPr/>
            <p:nvPr/>
          </p:nvSpPr>
          <p:spPr>
            <a:xfrm>
              <a:off x="-236625" y="0"/>
              <a:ext cx="4680170" cy="5143538"/>
            </a:xfrm>
            <a:custGeom>
              <a:avLst/>
              <a:gdLst/>
              <a:ahLst/>
              <a:cxnLst/>
              <a:rect l="l" t="t" r="r" b="b"/>
              <a:pathLst>
                <a:path w="55264" h="76732" extrusionOk="0">
                  <a:moveTo>
                    <a:pt x="10831" y="0"/>
                  </a:moveTo>
                  <a:cubicBezTo>
                    <a:pt x="35551" y="21119"/>
                    <a:pt x="30401" y="40225"/>
                    <a:pt x="17659" y="48963"/>
                  </a:cubicBezTo>
                  <a:cubicBezTo>
                    <a:pt x="0" y="61085"/>
                    <a:pt x="12174" y="76731"/>
                    <a:pt x="12174" y="76731"/>
                  </a:cubicBezTo>
                  <a:lnTo>
                    <a:pt x="55264" y="76731"/>
                  </a:lnTo>
                  <a:lnTo>
                    <a:pt x="55264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38000">
                  <a:schemeClr val="lt2"/>
                </a:gs>
                <a:gs pos="100000">
                  <a:srgbClr val="860505"/>
                </a:gs>
              </a:gsLst>
              <a:lin ang="10800025" scaled="0"/>
            </a:gradFill>
            <a:ln>
              <a:noFill/>
            </a:ln>
            <a:effectLst>
              <a:outerShdw blurRad="271463" dist="209550" dir="1146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4396150" y="150"/>
              <a:ext cx="2376900" cy="51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4243375" y="2179625"/>
            <a:ext cx="4180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title" idx="2" hasCustomPrompt="1"/>
          </p:nvPr>
        </p:nvSpPr>
        <p:spPr>
          <a:xfrm>
            <a:off x="5894275" y="1193922"/>
            <a:ext cx="878700" cy="73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"/>
          </p:nvPr>
        </p:nvSpPr>
        <p:spPr>
          <a:xfrm>
            <a:off x="4697425" y="3021425"/>
            <a:ext cx="32724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/>
          <p:nvPr/>
        </p:nvSpPr>
        <p:spPr>
          <a:xfrm rot="-3689575">
            <a:off x="5421133" y="-818251"/>
            <a:ext cx="5188792" cy="3955414"/>
          </a:xfrm>
          <a:custGeom>
            <a:avLst/>
            <a:gdLst/>
            <a:ahLst/>
            <a:cxnLst/>
            <a:rect l="l" t="t" r="r" b="b"/>
            <a:pathLst>
              <a:path w="89718" h="68392" extrusionOk="0">
                <a:moveTo>
                  <a:pt x="75478" y="0"/>
                </a:moveTo>
                <a:cubicBezTo>
                  <a:pt x="71657" y="969"/>
                  <a:pt x="69463" y="4945"/>
                  <a:pt x="68211" y="8688"/>
                </a:cubicBezTo>
                <a:cubicBezTo>
                  <a:pt x="66958" y="12418"/>
                  <a:pt x="66081" y="16524"/>
                  <a:pt x="63266" y="19274"/>
                </a:cubicBezTo>
                <a:cubicBezTo>
                  <a:pt x="61459" y="21029"/>
                  <a:pt x="59046" y="22023"/>
                  <a:pt x="56631" y="22694"/>
                </a:cubicBezTo>
                <a:cubicBezTo>
                  <a:pt x="54625" y="23247"/>
                  <a:pt x="52545" y="23603"/>
                  <a:pt x="50469" y="23603"/>
                </a:cubicBezTo>
                <a:cubicBezTo>
                  <a:pt x="49685" y="23603"/>
                  <a:pt x="48903" y="23553"/>
                  <a:pt x="48125" y="23443"/>
                </a:cubicBezTo>
                <a:cubicBezTo>
                  <a:pt x="40340" y="22320"/>
                  <a:pt x="34712" y="15672"/>
                  <a:pt x="27909" y="11735"/>
                </a:cubicBezTo>
                <a:cubicBezTo>
                  <a:pt x="25984" y="10624"/>
                  <a:pt x="23678" y="9748"/>
                  <a:pt x="21510" y="9748"/>
                </a:cubicBezTo>
                <a:cubicBezTo>
                  <a:pt x="20203" y="9748"/>
                  <a:pt x="18946" y="10067"/>
                  <a:pt x="17853" y="10844"/>
                </a:cubicBezTo>
                <a:cubicBezTo>
                  <a:pt x="16123" y="12083"/>
                  <a:pt x="15259" y="14239"/>
                  <a:pt x="14961" y="16343"/>
                </a:cubicBezTo>
                <a:cubicBezTo>
                  <a:pt x="14665" y="18447"/>
                  <a:pt x="14871" y="20590"/>
                  <a:pt x="14806" y="22720"/>
                </a:cubicBezTo>
                <a:cubicBezTo>
                  <a:pt x="14496" y="32892"/>
                  <a:pt x="8171" y="42174"/>
                  <a:pt x="0" y="48254"/>
                </a:cubicBezTo>
                <a:lnTo>
                  <a:pt x="10198" y="68392"/>
                </a:lnTo>
                <a:lnTo>
                  <a:pt x="89717" y="28103"/>
                </a:lnTo>
                <a:lnTo>
                  <a:pt x="75478" y="0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/>
          <p:nvPr/>
        </p:nvSpPr>
        <p:spPr>
          <a:xfrm rot="-6303698">
            <a:off x="6533937" y="-732950"/>
            <a:ext cx="5424793" cy="3480119"/>
          </a:xfrm>
          <a:custGeom>
            <a:avLst/>
            <a:gdLst/>
            <a:ahLst/>
            <a:cxnLst/>
            <a:rect l="l" t="t" r="r" b="b"/>
            <a:pathLst>
              <a:path w="58221" h="34337" extrusionOk="0">
                <a:moveTo>
                  <a:pt x="18182" y="0"/>
                </a:moveTo>
                <a:cubicBezTo>
                  <a:pt x="17738" y="0"/>
                  <a:pt x="17294" y="76"/>
                  <a:pt x="16860" y="244"/>
                </a:cubicBezTo>
                <a:cubicBezTo>
                  <a:pt x="15607" y="722"/>
                  <a:pt x="14729" y="1909"/>
                  <a:pt x="14213" y="3149"/>
                </a:cubicBezTo>
                <a:cubicBezTo>
                  <a:pt x="13710" y="4400"/>
                  <a:pt x="13490" y="5743"/>
                  <a:pt x="13116" y="7034"/>
                </a:cubicBezTo>
                <a:cubicBezTo>
                  <a:pt x="11309" y="13230"/>
                  <a:pt x="5965" y="17929"/>
                  <a:pt x="1" y="20369"/>
                </a:cubicBezTo>
                <a:lnTo>
                  <a:pt x="3073" y="34337"/>
                </a:lnTo>
                <a:lnTo>
                  <a:pt x="58220" y="22176"/>
                </a:lnTo>
                <a:lnTo>
                  <a:pt x="53921" y="2684"/>
                </a:lnTo>
                <a:cubicBezTo>
                  <a:pt x="51430" y="2684"/>
                  <a:pt x="49454" y="4762"/>
                  <a:pt x="48086" y="6866"/>
                </a:cubicBezTo>
                <a:cubicBezTo>
                  <a:pt x="46731" y="8958"/>
                  <a:pt x="45544" y="11345"/>
                  <a:pt x="43387" y="12585"/>
                </a:cubicBezTo>
                <a:cubicBezTo>
                  <a:pt x="42007" y="13373"/>
                  <a:pt x="40367" y="13605"/>
                  <a:pt x="38779" y="13631"/>
                </a:cubicBezTo>
                <a:cubicBezTo>
                  <a:pt x="38686" y="13632"/>
                  <a:pt x="38592" y="13633"/>
                  <a:pt x="38499" y="13633"/>
                </a:cubicBezTo>
                <a:cubicBezTo>
                  <a:pt x="36770" y="13633"/>
                  <a:pt x="35027" y="13401"/>
                  <a:pt x="33435" y="12740"/>
                </a:cubicBezTo>
                <a:cubicBezTo>
                  <a:pt x="28839" y="10829"/>
                  <a:pt x="26438" y="5860"/>
                  <a:pt x="22888" y="2374"/>
                </a:cubicBezTo>
                <a:cubicBezTo>
                  <a:pt x="21608" y="1114"/>
                  <a:pt x="19888" y="0"/>
                  <a:pt x="18182" y="0"/>
                </a:cubicBez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14325" dist="238125" dir="136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/>
          <p:nvPr/>
        </p:nvSpPr>
        <p:spPr>
          <a:xfrm rot="10403845">
            <a:off x="5562952" y="-1535357"/>
            <a:ext cx="3475828" cy="4149698"/>
          </a:xfrm>
          <a:custGeom>
            <a:avLst/>
            <a:gdLst/>
            <a:ahLst/>
            <a:cxnLst/>
            <a:rect l="l" t="t" r="r" b="b"/>
            <a:pathLst>
              <a:path w="62131" h="94405" extrusionOk="0">
                <a:moveTo>
                  <a:pt x="31924" y="1"/>
                </a:moveTo>
                <a:cubicBezTo>
                  <a:pt x="30013" y="3448"/>
                  <a:pt x="31395" y="7772"/>
                  <a:pt x="33254" y="11245"/>
                </a:cubicBezTo>
                <a:cubicBezTo>
                  <a:pt x="35113" y="14717"/>
                  <a:pt x="37500" y="18177"/>
                  <a:pt x="37566" y="22114"/>
                </a:cubicBezTo>
                <a:cubicBezTo>
                  <a:pt x="37604" y="24631"/>
                  <a:pt x="36674" y="27058"/>
                  <a:pt x="35500" y="29278"/>
                </a:cubicBezTo>
                <a:cubicBezTo>
                  <a:pt x="34158" y="31808"/>
                  <a:pt x="32454" y="34197"/>
                  <a:pt x="30207" y="35979"/>
                </a:cubicBezTo>
                <a:cubicBezTo>
                  <a:pt x="24063" y="40871"/>
                  <a:pt x="15362" y="40406"/>
                  <a:pt x="7823" y="42665"/>
                </a:cubicBezTo>
                <a:cubicBezTo>
                  <a:pt x="4415" y="43672"/>
                  <a:pt x="762" y="45841"/>
                  <a:pt x="285" y="49365"/>
                </a:cubicBezTo>
                <a:cubicBezTo>
                  <a:pt x="1" y="51469"/>
                  <a:pt x="968" y="53573"/>
                  <a:pt x="2298" y="55239"/>
                </a:cubicBezTo>
                <a:cubicBezTo>
                  <a:pt x="3627" y="56904"/>
                  <a:pt x="5319" y="58220"/>
                  <a:pt x="6829" y="59731"/>
                </a:cubicBezTo>
                <a:cubicBezTo>
                  <a:pt x="14020" y="66934"/>
                  <a:pt x="16433" y="77907"/>
                  <a:pt x="15245" y="88014"/>
                </a:cubicBezTo>
                <a:lnTo>
                  <a:pt x="36894" y="94405"/>
                </a:lnTo>
                <a:lnTo>
                  <a:pt x="62131" y="8921"/>
                </a:lnTo>
                <a:lnTo>
                  <a:pt x="31924" y="1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42888" dist="180975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5"/>
          <p:cNvSpPr/>
          <p:nvPr/>
        </p:nvSpPr>
        <p:spPr>
          <a:xfrm rot="5535003">
            <a:off x="7451079" y="-248735"/>
            <a:ext cx="2301448" cy="4354451"/>
          </a:xfrm>
          <a:custGeom>
            <a:avLst/>
            <a:gdLst/>
            <a:ahLst/>
            <a:cxnLst/>
            <a:rect l="l" t="t" r="r" b="b"/>
            <a:pathLst>
              <a:path w="55264" h="76732" extrusionOk="0">
                <a:moveTo>
                  <a:pt x="10831" y="0"/>
                </a:moveTo>
                <a:cubicBezTo>
                  <a:pt x="35551" y="21119"/>
                  <a:pt x="30401" y="40225"/>
                  <a:pt x="17659" y="48963"/>
                </a:cubicBezTo>
                <a:cubicBezTo>
                  <a:pt x="0" y="61085"/>
                  <a:pt x="12174" y="76731"/>
                  <a:pt x="12174" y="76731"/>
                </a:cubicBezTo>
                <a:lnTo>
                  <a:pt x="55264" y="76731"/>
                </a:lnTo>
                <a:lnTo>
                  <a:pt x="55264" y="0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14313" dist="180975" dir="13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5"/>
          <p:cNvGrpSpPr/>
          <p:nvPr/>
        </p:nvGrpSpPr>
        <p:grpSpPr>
          <a:xfrm>
            <a:off x="1308250" y="-3088800"/>
            <a:ext cx="11454930" cy="10405784"/>
            <a:chOff x="1308250" y="-3088800"/>
            <a:chExt cx="11454930" cy="10405784"/>
          </a:xfrm>
        </p:grpSpPr>
        <p:sp>
          <p:nvSpPr>
            <p:cNvPr id="41" name="Google Shape;41;p5"/>
            <p:cNvSpPr/>
            <p:nvPr/>
          </p:nvSpPr>
          <p:spPr>
            <a:xfrm rot="-1569684" flipH="1">
              <a:off x="4604687" y="-2045744"/>
              <a:ext cx="6665441" cy="8319673"/>
            </a:xfrm>
            <a:custGeom>
              <a:avLst/>
              <a:gdLst/>
              <a:ahLst/>
              <a:cxnLst/>
              <a:rect l="l" t="t" r="r" b="b"/>
              <a:pathLst>
                <a:path w="55264" h="76732" extrusionOk="0">
                  <a:moveTo>
                    <a:pt x="10831" y="0"/>
                  </a:moveTo>
                  <a:cubicBezTo>
                    <a:pt x="35551" y="21119"/>
                    <a:pt x="30401" y="40225"/>
                    <a:pt x="17659" y="48963"/>
                  </a:cubicBezTo>
                  <a:cubicBezTo>
                    <a:pt x="0" y="61085"/>
                    <a:pt x="12174" y="76731"/>
                    <a:pt x="12174" y="76731"/>
                  </a:cubicBezTo>
                  <a:lnTo>
                    <a:pt x="55264" y="76731"/>
                  </a:lnTo>
                  <a:lnTo>
                    <a:pt x="55264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38000">
                  <a:schemeClr val="lt2"/>
                </a:gs>
                <a:gs pos="100000">
                  <a:srgbClr val="860505"/>
                </a:gs>
              </a:gsLst>
              <a:lin ang="10800025" scaled="0"/>
            </a:gradFill>
            <a:ln>
              <a:noFill/>
            </a:ln>
            <a:effectLst>
              <a:outerShdw blurRad="342900" dist="257175" dir="2154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5"/>
            <p:cNvSpPr/>
            <p:nvPr/>
          </p:nvSpPr>
          <p:spPr>
            <a:xfrm rot="-1799855">
              <a:off x="2825378" y="-866061"/>
              <a:ext cx="3341045" cy="6964072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43;p5"/>
          <p:cNvSpPr txBox="1">
            <a:spLocks noGrp="1"/>
          </p:cNvSpPr>
          <p:nvPr>
            <p:ph type="subTitle" idx="1"/>
          </p:nvPr>
        </p:nvSpPr>
        <p:spPr>
          <a:xfrm>
            <a:off x="4971396" y="2786175"/>
            <a:ext cx="2907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2"/>
          </p:nvPr>
        </p:nvSpPr>
        <p:spPr>
          <a:xfrm>
            <a:off x="1265021" y="2786175"/>
            <a:ext cx="2907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3"/>
          </p:nvPr>
        </p:nvSpPr>
        <p:spPr>
          <a:xfrm>
            <a:off x="4971396" y="324780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4"/>
          </p:nvPr>
        </p:nvSpPr>
        <p:spPr>
          <a:xfrm>
            <a:off x="1265021" y="324780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solidFill>
          <a:schemeClr val="lt2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13"/>
          <p:cNvGrpSpPr/>
          <p:nvPr/>
        </p:nvGrpSpPr>
        <p:grpSpPr>
          <a:xfrm>
            <a:off x="3199059" y="-2383165"/>
            <a:ext cx="10055348" cy="10216042"/>
            <a:chOff x="3199059" y="-2383165"/>
            <a:chExt cx="10055348" cy="10216042"/>
          </a:xfrm>
        </p:grpSpPr>
        <p:sp>
          <p:nvSpPr>
            <p:cNvPr id="114" name="Google Shape;114;p13"/>
            <p:cNvSpPr/>
            <p:nvPr/>
          </p:nvSpPr>
          <p:spPr>
            <a:xfrm rot="-2838302">
              <a:off x="5310316" y="339677"/>
              <a:ext cx="7098041" cy="5411076"/>
            </a:xfrm>
            <a:custGeom>
              <a:avLst/>
              <a:gdLst/>
              <a:ahLst/>
              <a:cxnLst/>
              <a:rect l="l" t="t" r="r" b="b"/>
              <a:pathLst>
                <a:path w="89718" h="68392" extrusionOk="0">
                  <a:moveTo>
                    <a:pt x="75478" y="0"/>
                  </a:moveTo>
                  <a:cubicBezTo>
                    <a:pt x="71657" y="969"/>
                    <a:pt x="69463" y="4945"/>
                    <a:pt x="68211" y="8688"/>
                  </a:cubicBezTo>
                  <a:cubicBezTo>
                    <a:pt x="66958" y="12418"/>
                    <a:pt x="66081" y="16524"/>
                    <a:pt x="63266" y="19274"/>
                  </a:cubicBezTo>
                  <a:cubicBezTo>
                    <a:pt x="61459" y="21029"/>
                    <a:pt x="59046" y="22023"/>
                    <a:pt x="56631" y="22694"/>
                  </a:cubicBezTo>
                  <a:cubicBezTo>
                    <a:pt x="54625" y="23247"/>
                    <a:pt x="52545" y="23603"/>
                    <a:pt x="50469" y="23603"/>
                  </a:cubicBezTo>
                  <a:cubicBezTo>
                    <a:pt x="49685" y="23603"/>
                    <a:pt x="48903" y="23553"/>
                    <a:pt x="48125" y="23443"/>
                  </a:cubicBezTo>
                  <a:cubicBezTo>
                    <a:pt x="40340" y="22320"/>
                    <a:pt x="34712" y="15672"/>
                    <a:pt x="27909" y="11735"/>
                  </a:cubicBezTo>
                  <a:cubicBezTo>
                    <a:pt x="25984" y="10624"/>
                    <a:pt x="23678" y="9748"/>
                    <a:pt x="21510" y="9748"/>
                  </a:cubicBezTo>
                  <a:cubicBezTo>
                    <a:pt x="20203" y="9748"/>
                    <a:pt x="18946" y="10067"/>
                    <a:pt x="17853" y="10844"/>
                  </a:cubicBezTo>
                  <a:cubicBezTo>
                    <a:pt x="16123" y="12083"/>
                    <a:pt x="15259" y="14239"/>
                    <a:pt x="14961" y="16343"/>
                  </a:cubicBezTo>
                  <a:cubicBezTo>
                    <a:pt x="14665" y="18447"/>
                    <a:pt x="14871" y="20590"/>
                    <a:pt x="14806" y="22720"/>
                  </a:cubicBezTo>
                  <a:cubicBezTo>
                    <a:pt x="14496" y="32892"/>
                    <a:pt x="8171" y="42174"/>
                    <a:pt x="0" y="48254"/>
                  </a:cubicBezTo>
                  <a:lnTo>
                    <a:pt x="10198" y="68392"/>
                  </a:lnTo>
                  <a:lnTo>
                    <a:pt x="89717" y="28103"/>
                  </a:lnTo>
                  <a:lnTo>
                    <a:pt x="75478" y="0"/>
                  </a:lnTo>
                  <a:close/>
                </a:path>
              </a:pathLst>
            </a:custGeom>
            <a:gradFill>
              <a:gsLst>
                <a:gs pos="0">
                  <a:srgbClr val="FF0F0F"/>
                </a:gs>
                <a:gs pos="100000">
                  <a:srgbClr val="86050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 rot="-7196063">
              <a:off x="6022750" y="-2181813"/>
              <a:ext cx="3821183" cy="5805777"/>
            </a:xfrm>
            <a:custGeom>
              <a:avLst/>
              <a:gdLst/>
              <a:ahLst/>
              <a:cxnLst/>
              <a:rect l="l" t="t" r="r" b="b"/>
              <a:pathLst>
                <a:path w="62131" h="94405" extrusionOk="0">
                  <a:moveTo>
                    <a:pt x="31924" y="1"/>
                  </a:moveTo>
                  <a:cubicBezTo>
                    <a:pt x="30013" y="3448"/>
                    <a:pt x="31395" y="7772"/>
                    <a:pt x="33254" y="11245"/>
                  </a:cubicBezTo>
                  <a:cubicBezTo>
                    <a:pt x="35113" y="14717"/>
                    <a:pt x="37500" y="18177"/>
                    <a:pt x="37566" y="22114"/>
                  </a:cubicBezTo>
                  <a:cubicBezTo>
                    <a:pt x="37604" y="24631"/>
                    <a:pt x="36674" y="27058"/>
                    <a:pt x="35500" y="29278"/>
                  </a:cubicBezTo>
                  <a:cubicBezTo>
                    <a:pt x="34158" y="31808"/>
                    <a:pt x="32454" y="34197"/>
                    <a:pt x="30207" y="35979"/>
                  </a:cubicBezTo>
                  <a:cubicBezTo>
                    <a:pt x="24063" y="40871"/>
                    <a:pt x="15362" y="40406"/>
                    <a:pt x="7823" y="42665"/>
                  </a:cubicBezTo>
                  <a:cubicBezTo>
                    <a:pt x="4415" y="43672"/>
                    <a:pt x="762" y="45841"/>
                    <a:pt x="285" y="49365"/>
                  </a:cubicBezTo>
                  <a:cubicBezTo>
                    <a:pt x="1" y="51469"/>
                    <a:pt x="968" y="53573"/>
                    <a:pt x="2298" y="55239"/>
                  </a:cubicBezTo>
                  <a:cubicBezTo>
                    <a:pt x="3627" y="56904"/>
                    <a:pt x="5319" y="58220"/>
                    <a:pt x="6829" y="59731"/>
                  </a:cubicBezTo>
                  <a:cubicBezTo>
                    <a:pt x="14020" y="66934"/>
                    <a:pt x="16433" y="77907"/>
                    <a:pt x="15245" y="88014"/>
                  </a:cubicBezTo>
                  <a:lnTo>
                    <a:pt x="36894" y="94405"/>
                  </a:lnTo>
                  <a:lnTo>
                    <a:pt x="62131" y="8921"/>
                  </a:lnTo>
                  <a:lnTo>
                    <a:pt x="31924" y="1"/>
                  </a:lnTo>
                  <a:close/>
                </a:path>
              </a:pathLst>
            </a:custGeom>
            <a:gradFill>
              <a:gsLst>
                <a:gs pos="0">
                  <a:srgbClr val="FF0F0F"/>
                </a:gs>
                <a:gs pos="100000">
                  <a:srgbClr val="86050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00038" dist="238125" dir="288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 rot="1696009">
              <a:off x="5804001" y="3539585"/>
              <a:ext cx="5424970" cy="3199485"/>
            </a:xfrm>
            <a:custGeom>
              <a:avLst/>
              <a:gdLst/>
              <a:ahLst/>
              <a:cxnLst/>
              <a:rect l="l" t="t" r="r" b="b"/>
              <a:pathLst>
                <a:path w="58221" h="34337" extrusionOk="0">
                  <a:moveTo>
                    <a:pt x="18182" y="0"/>
                  </a:moveTo>
                  <a:cubicBezTo>
                    <a:pt x="17738" y="0"/>
                    <a:pt x="17294" y="76"/>
                    <a:pt x="16860" y="244"/>
                  </a:cubicBezTo>
                  <a:cubicBezTo>
                    <a:pt x="15607" y="722"/>
                    <a:pt x="14729" y="1909"/>
                    <a:pt x="14213" y="3149"/>
                  </a:cubicBezTo>
                  <a:cubicBezTo>
                    <a:pt x="13710" y="4400"/>
                    <a:pt x="13490" y="5743"/>
                    <a:pt x="13116" y="7034"/>
                  </a:cubicBezTo>
                  <a:cubicBezTo>
                    <a:pt x="11309" y="13230"/>
                    <a:pt x="5965" y="17929"/>
                    <a:pt x="1" y="20369"/>
                  </a:cubicBezTo>
                  <a:lnTo>
                    <a:pt x="3073" y="34337"/>
                  </a:lnTo>
                  <a:lnTo>
                    <a:pt x="58220" y="22176"/>
                  </a:lnTo>
                  <a:lnTo>
                    <a:pt x="53921" y="2684"/>
                  </a:lnTo>
                  <a:cubicBezTo>
                    <a:pt x="51430" y="2684"/>
                    <a:pt x="49454" y="4762"/>
                    <a:pt x="48086" y="6866"/>
                  </a:cubicBezTo>
                  <a:cubicBezTo>
                    <a:pt x="46731" y="8958"/>
                    <a:pt x="45544" y="11345"/>
                    <a:pt x="43387" y="12585"/>
                  </a:cubicBezTo>
                  <a:cubicBezTo>
                    <a:pt x="42007" y="13373"/>
                    <a:pt x="40367" y="13605"/>
                    <a:pt x="38779" y="13631"/>
                  </a:cubicBezTo>
                  <a:cubicBezTo>
                    <a:pt x="38686" y="13632"/>
                    <a:pt x="38592" y="13633"/>
                    <a:pt x="38499" y="13633"/>
                  </a:cubicBezTo>
                  <a:cubicBezTo>
                    <a:pt x="36770" y="13633"/>
                    <a:pt x="35027" y="13401"/>
                    <a:pt x="33435" y="12740"/>
                  </a:cubicBezTo>
                  <a:cubicBezTo>
                    <a:pt x="28839" y="10829"/>
                    <a:pt x="26438" y="5860"/>
                    <a:pt x="22888" y="2374"/>
                  </a:cubicBezTo>
                  <a:cubicBezTo>
                    <a:pt x="21608" y="1114"/>
                    <a:pt x="19888" y="0"/>
                    <a:pt x="18182" y="0"/>
                  </a:cubicBezTo>
                  <a:close/>
                </a:path>
              </a:pathLst>
            </a:custGeom>
            <a:gradFill>
              <a:gsLst>
                <a:gs pos="0">
                  <a:srgbClr val="FF0F0F"/>
                </a:gs>
                <a:gs pos="100000">
                  <a:srgbClr val="86050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285750" dist="238125" dir="105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 rot="-6661372">
              <a:off x="3547682" y="404474"/>
              <a:ext cx="6001181" cy="4869700"/>
            </a:xfrm>
            <a:custGeom>
              <a:avLst/>
              <a:gdLst/>
              <a:ahLst/>
              <a:cxnLst/>
              <a:rect l="l" t="t" r="r" b="b"/>
              <a:pathLst>
                <a:path w="89937" h="72980" extrusionOk="0">
                  <a:moveTo>
                    <a:pt x="19157" y="0"/>
                  </a:moveTo>
                  <a:lnTo>
                    <a:pt x="0" y="25018"/>
                  </a:lnTo>
                  <a:cubicBezTo>
                    <a:pt x="1917" y="27295"/>
                    <a:pt x="4957" y="28002"/>
                    <a:pt x="8013" y="28002"/>
                  </a:cubicBezTo>
                  <a:cubicBezTo>
                    <a:pt x="9011" y="28002"/>
                    <a:pt x="10010" y="27927"/>
                    <a:pt x="10973" y="27806"/>
                  </a:cubicBezTo>
                  <a:cubicBezTo>
                    <a:pt x="13419" y="27491"/>
                    <a:pt x="15931" y="26990"/>
                    <a:pt x="18377" y="26990"/>
                  </a:cubicBezTo>
                  <a:cubicBezTo>
                    <a:pt x="19841" y="26990"/>
                    <a:pt x="21281" y="27169"/>
                    <a:pt x="22668" y="27677"/>
                  </a:cubicBezTo>
                  <a:cubicBezTo>
                    <a:pt x="25030" y="28529"/>
                    <a:pt x="26967" y="30272"/>
                    <a:pt x="28619" y="32169"/>
                  </a:cubicBezTo>
                  <a:cubicBezTo>
                    <a:pt x="30504" y="34326"/>
                    <a:pt x="32118" y="36778"/>
                    <a:pt x="32982" y="39501"/>
                  </a:cubicBezTo>
                  <a:cubicBezTo>
                    <a:pt x="35357" y="47002"/>
                    <a:pt x="31808" y="54954"/>
                    <a:pt x="31201" y="62789"/>
                  </a:cubicBezTo>
                  <a:cubicBezTo>
                    <a:pt x="30930" y="66352"/>
                    <a:pt x="31640" y="70535"/>
                    <a:pt x="34764" y="72239"/>
                  </a:cubicBezTo>
                  <a:cubicBezTo>
                    <a:pt x="35718" y="72763"/>
                    <a:pt x="36792" y="72980"/>
                    <a:pt x="37886" y="72980"/>
                  </a:cubicBezTo>
                  <a:cubicBezTo>
                    <a:pt x="38921" y="72980"/>
                    <a:pt x="39974" y="72785"/>
                    <a:pt x="40960" y="72471"/>
                  </a:cubicBezTo>
                  <a:cubicBezTo>
                    <a:pt x="42987" y="71813"/>
                    <a:pt x="44833" y="70715"/>
                    <a:pt x="46782" y="69851"/>
                  </a:cubicBezTo>
                  <a:cubicBezTo>
                    <a:pt x="50435" y="68225"/>
                    <a:pt x="54363" y="67495"/>
                    <a:pt x="58333" y="67495"/>
                  </a:cubicBezTo>
                  <a:cubicBezTo>
                    <a:pt x="64480" y="67495"/>
                    <a:pt x="70727" y="69244"/>
                    <a:pt x="76201" y="72123"/>
                  </a:cubicBezTo>
                  <a:lnTo>
                    <a:pt x="89936" y="54192"/>
                  </a:lnTo>
                  <a:lnTo>
                    <a:pt x="19157" y="0"/>
                  </a:lnTo>
                  <a:close/>
                </a:path>
              </a:pathLst>
            </a:custGeom>
            <a:gradFill>
              <a:gsLst>
                <a:gs pos="0">
                  <a:srgbClr val="FF0F0F"/>
                </a:gs>
                <a:gs pos="100000">
                  <a:srgbClr val="86050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285750" dist="238125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 rot="10800000">
              <a:off x="4208202" y="-677375"/>
              <a:ext cx="4680170" cy="6498241"/>
            </a:xfrm>
            <a:custGeom>
              <a:avLst/>
              <a:gdLst/>
              <a:ahLst/>
              <a:cxnLst/>
              <a:rect l="l" t="t" r="r" b="b"/>
              <a:pathLst>
                <a:path w="55264" h="76732" extrusionOk="0">
                  <a:moveTo>
                    <a:pt x="10831" y="0"/>
                  </a:moveTo>
                  <a:cubicBezTo>
                    <a:pt x="35551" y="21119"/>
                    <a:pt x="30401" y="40225"/>
                    <a:pt x="17659" y="48963"/>
                  </a:cubicBezTo>
                  <a:cubicBezTo>
                    <a:pt x="0" y="61085"/>
                    <a:pt x="12174" y="76731"/>
                    <a:pt x="12174" y="76731"/>
                  </a:cubicBezTo>
                  <a:lnTo>
                    <a:pt x="55264" y="76731"/>
                  </a:lnTo>
                  <a:lnTo>
                    <a:pt x="55264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38000">
                  <a:schemeClr val="lt2"/>
                </a:gs>
                <a:gs pos="100000">
                  <a:srgbClr val="860505"/>
                </a:gs>
              </a:gsLst>
              <a:lin ang="0" scaled="0"/>
            </a:gradFill>
            <a:ln>
              <a:noFill/>
            </a:ln>
            <a:effectLst>
              <a:outerShdw blurRad="285750" dist="238125" dir="186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3"/>
          <p:cNvSpPr txBox="1">
            <a:spLocks noGrp="1"/>
          </p:cNvSpPr>
          <p:nvPr>
            <p:ph type="title" hasCustomPrompt="1"/>
          </p:nvPr>
        </p:nvSpPr>
        <p:spPr>
          <a:xfrm>
            <a:off x="765600" y="1412150"/>
            <a:ext cx="5394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1"/>
          </p:nvPr>
        </p:nvSpPr>
        <p:spPr>
          <a:xfrm>
            <a:off x="713225" y="2378761"/>
            <a:ext cx="2441400" cy="48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2" hasCustomPrompt="1"/>
          </p:nvPr>
        </p:nvSpPr>
        <p:spPr>
          <a:xfrm>
            <a:off x="3745173" y="1412150"/>
            <a:ext cx="5394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3"/>
          </p:nvPr>
        </p:nvSpPr>
        <p:spPr>
          <a:xfrm>
            <a:off x="3692798" y="2378761"/>
            <a:ext cx="2441400" cy="48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4" hasCustomPrompt="1"/>
          </p:nvPr>
        </p:nvSpPr>
        <p:spPr>
          <a:xfrm>
            <a:off x="765600" y="3157475"/>
            <a:ext cx="5394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subTitle" idx="5"/>
          </p:nvPr>
        </p:nvSpPr>
        <p:spPr>
          <a:xfrm>
            <a:off x="713225" y="4124078"/>
            <a:ext cx="2441400" cy="48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6" hasCustomPrompt="1"/>
          </p:nvPr>
        </p:nvSpPr>
        <p:spPr>
          <a:xfrm>
            <a:off x="3745173" y="3157475"/>
            <a:ext cx="5394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>
            <a:spLocks noGrp="1"/>
          </p:cNvSpPr>
          <p:nvPr>
            <p:ph type="subTitle" idx="7"/>
          </p:nvPr>
        </p:nvSpPr>
        <p:spPr>
          <a:xfrm>
            <a:off x="3692798" y="4124078"/>
            <a:ext cx="2441400" cy="48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3"/>
          <p:cNvSpPr txBox="1">
            <a:spLocks noGrp="1"/>
          </p:cNvSpPr>
          <p:nvPr>
            <p:ph type="title" idx="8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subTitle" idx="9"/>
          </p:nvPr>
        </p:nvSpPr>
        <p:spPr>
          <a:xfrm>
            <a:off x="713225" y="1939850"/>
            <a:ext cx="2898600" cy="438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3"/>
          </p:nvPr>
        </p:nvSpPr>
        <p:spPr>
          <a:xfrm>
            <a:off x="3692798" y="1939850"/>
            <a:ext cx="2898600" cy="439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14"/>
          </p:nvPr>
        </p:nvSpPr>
        <p:spPr>
          <a:xfrm>
            <a:off x="713225" y="3685175"/>
            <a:ext cx="2898600" cy="438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subTitle" idx="15"/>
          </p:nvPr>
        </p:nvSpPr>
        <p:spPr>
          <a:xfrm>
            <a:off x="3692798" y="3686382"/>
            <a:ext cx="2897700" cy="439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p14"/>
          <p:cNvGrpSpPr/>
          <p:nvPr/>
        </p:nvGrpSpPr>
        <p:grpSpPr>
          <a:xfrm>
            <a:off x="-1520406" y="1157905"/>
            <a:ext cx="11493924" cy="8121306"/>
            <a:chOff x="-1520406" y="1157905"/>
            <a:chExt cx="11493924" cy="8121306"/>
          </a:xfrm>
        </p:grpSpPr>
        <p:sp>
          <p:nvSpPr>
            <p:cNvPr id="134" name="Google Shape;134;p14"/>
            <p:cNvSpPr/>
            <p:nvPr/>
          </p:nvSpPr>
          <p:spPr>
            <a:xfrm rot="5602934">
              <a:off x="4551176" y="2671531"/>
              <a:ext cx="3388612" cy="4354270"/>
            </a:xfrm>
            <a:custGeom>
              <a:avLst/>
              <a:gdLst/>
              <a:ahLst/>
              <a:cxnLst/>
              <a:rect l="l" t="t" r="r" b="b"/>
              <a:pathLst>
                <a:path w="55264" h="76732" extrusionOk="0">
                  <a:moveTo>
                    <a:pt x="10831" y="0"/>
                  </a:moveTo>
                  <a:cubicBezTo>
                    <a:pt x="35551" y="21119"/>
                    <a:pt x="30401" y="40225"/>
                    <a:pt x="17659" y="48963"/>
                  </a:cubicBezTo>
                  <a:cubicBezTo>
                    <a:pt x="0" y="61085"/>
                    <a:pt x="12174" y="76731"/>
                    <a:pt x="12174" y="76731"/>
                  </a:cubicBezTo>
                  <a:lnTo>
                    <a:pt x="55264" y="76731"/>
                  </a:lnTo>
                  <a:lnTo>
                    <a:pt x="55264" y="0"/>
                  </a:lnTo>
                  <a:close/>
                </a:path>
              </a:pathLst>
            </a:custGeom>
            <a:gradFill>
              <a:gsLst>
                <a:gs pos="0">
                  <a:srgbClr val="FF0F0F"/>
                </a:gs>
                <a:gs pos="100000">
                  <a:srgbClr val="86050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285750" dist="2857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4"/>
            <p:cNvSpPr/>
            <p:nvPr/>
          </p:nvSpPr>
          <p:spPr>
            <a:xfrm rot="-2241597">
              <a:off x="1584687" y="2249512"/>
              <a:ext cx="4958003" cy="4023206"/>
            </a:xfrm>
            <a:custGeom>
              <a:avLst/>
              <a:gdLst/>
              <a:ahLst/>
              <a:cxnLst/>
              <a:rect l="l" t="t" r="r" b="b"/>
              <a:pathLst>
                <a:path w="89937" h="72980" extrusionOk="0">
                  <a:moveTo>
                    <a:pt x="19157" y="0"/>
                  </a:moveTo>
                  <a:lnTo>
                    <a:pt x="0" y="25018"/>
                  </a:lnTo>
                  <a:cubicBezTo>
                    <a:pt x="1917" y="27295"/>
                    <a:pt x="4957" y="28002"/>
                    <a:pt x="8013" y="28002"/>
                  </a:cubicBezTo>
                  <a:cubicBezTo>
                    <a:pt x="9011" y="28002"/>
                    <a:pt x="10010" y="27927"/>
                    <a:pt x="10973" y="27806"/>
                  </a:cubicBezTo>
                  <a:cubicBezTo>
                    <a:pt x="13419" y="27491"/>
                    <a:pt x="15931" y="26990"/>
                    <a:pt x="18377" y="26990"/>
                  </a:cubicBezTo>
                  <a:cubicBezTo>
                    <a:pt x="19841" y="26990"/>
                    <a:pt x="21281" y="27169"/>
                    <a:pt x="22668" y="27677"/>
                  </a:cubicBezTo>
                  <a:cubicBezTo>
                    <a:pt x="25030" y="28529"/>
                    <a:pt x="26967" y="30272"/>
                    <a:pt x="28619" y="32169"/>
                  </a:cubicBezTo>
                  <a:cubicBezTo>
                    <a:pt x="30504" y="34326"/>
                    <a:pt x="32118" y="36778"/>
                    <a:pt x="32982" y="39501"/>
                  </a:cubicBezTo>
                  <a:cubicBezTo>
                    <a:pt x="35357" y="47002"/>
                    <a:pt x="31808" y="54954"/>
                    <a:pt x="31201" y="62789"/>
                  </a:cubicBezTo>
                  <a:cubicBezTo>
                    <a:pt x="30930" y="66352"/>
                    <a:pt x="31640" y="70535"/>
                    <a:pt x="34764" y="72239"/>
                  </a:cubicBezTo>
                  <a:cubicBezTo>
                    <a:pt x="35718" y="72763"/>
                    <a:pt x="36792" y="72980"/>
                    <a:pt x="37886" y="72980"/>
                  </a:cubicBezTo>
                  <a:cubicBezTo>
                    <a:pt x="38921" y="72980"/>
                    <a:pt x="39974" y="72785"/>
                    <a:pt x="40960" y="72471"/>
                  </a:cubicBezTo>
                  <a:cubicBezTo>
                    <a:pt x="42987" y="71813"/>
                    <a:pt x="44833" y="70715"/>
                    <a:pt x="46782" y="69851"/>
                  </a:cubicBezTo>
                  <a:cubicBezTo>
                    <a:pt x="50435" y="68225"/>
                    <a:pt x="54363" y="67495"/>
                    <a:pt x="58333" y="67495"/>
                  </a:cubicBezTo>
                  <a:cubicBezTo>
                    <a:pt x="64480" y="67495"/>
                    <a:pt x="70727" y="69244"/>
                    <a:pt x="76201" y="72123"/>
                  </a:cubicBezTo>
                  <a:lnTo>
                    <a:pt x="89936" y="54192"/>
                  </a:lnTo>
                  <a:lnTo>
                    <a:pt x="1915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38000">
                  <a:schemeClr val="lt2"/>
                </a:gs>
                <a:gs pos="100000">
                  <a:srgbClr val="860505"/>
                </a:gs>
              </a:gsLst>
              <a:lin ang="16200038" scaled="0"/>
            </a:gradFill>
            <a:ln>
              <a:noFill/>
            </a:ln>
            <a:effectLst>
              <a:outerShdw blurRad="257175" dist="209550" dir="1422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4"/>
            <p:cNvSpPr/>
            <p:nvPr/>
          </p:nvSpPr>
          <p:spPr>
            <a:xfrm rot="2929138">
              <a:off x="2215757" y="4046729"/>
              <a:ext cx="5188718" cy="3955358"/>
            </a:xfrm>
            <a:custGeom>
              <a:avLst/>
              <a:gdLst/>
              <a:ahLst/>
              <a:cxnLst/>
              <a:rect l="l" t="t" r="r" b="b"/>
              <a:pathLst>
                <a:path w="89718" h="68392" extrusionOk="0">
                  <a:moveTo>
                    <a:pt x="75478" y="0"/>
                  </a:moveTo>
                  <a:cubicBezTo>
                    <a:pt x="71657" y="969"/>
                    <a:pt x="69463" y="4945"/>
                    <a:pt x="68211" y="8688"/>
                  </a:cubicBezTo>
                  <a:cubicBezTo>
                    <a:pt x="66958" y="12418"/>
                    <a:pt x="66081" y="16524"/>
                    <a:pt x="63266" y="19274"/>
                  </a:cubicBezTo>
                  <a:cubicBezTo>
                    <a:pt x="61459" y="21029"/>
                    <a:pt x="59046" y="22023"/>
                    <a:pt x="56631" y="22694"/>
                  </a:cubicBezTo>
                  <a:cubicBezTo>
                    <a:pt x="54625" y="23247"/>
                    <a:pt x="52545" y="23603"/>
                    <a:pt x="50469" y="23603"/>
                  </a:cubicBezTo>
                  <a:cubicBezTo>
                    <a:pt x="49685" y="23603"/>
                    <a:pt x="48903" y="23553"/>
                    <a:pt x="48125" y="23443"/>
                  </a:cubicBezTo>
                  <a:cubicBezTo>
                    <a:pt x="40340" y="22320"/>
                    <a:pt x="34712" y="15672"/>
                    <a:pt x="27909" y="11735"/>
                  </a:cubicBezTo>
                  <a:cubicBezTo>
                    <a:pt x="25984" y="10624"/>
                    <a:pt x="23678" y="9748"/>
                    <a:pt x="21510" y="9748"/>
                  </a:cubicBezTo>
                  <a:cubicBezTo>
                    <a:pt x="20203" y="9748"/>
                    <a:pt x="18946" y="10067"/>
                    <a:pt x="17853" y="10844"/>
                  </a:cubicBezTo>
                  <a:cubicBezTo>
                    <a:pt x="16123" y="12083"/>
                    <a:pt x="15259" y="14239"/>
                    <a:pt x="14961" y="16343"/>
                  </a:cubicBezTo>
                  <a:cubicBezTo>
                    <a:pt x="14665" y="18447"/>
                    <a:pt x="14871" y="20590"/>
                    <a:pt x="14806" y="22720"/>
                  </a:cubicBezTo>
                  <a:cubicBezTo>
                    <a:pt x="14496" y="32892"/>
                    <a:pt x="8171" y="42174"/>
                    <a:pt x="0" y="48254"/>
                  </a:cubicBezTo>
                  <a:lnTo>
                    <a:pt x="10198" y="68392"/>
                  </a:lnTo>
                  <a:lnTo>
                    <a:pt x="89717" y="28103"/>
                  </a:lnTo>
                  <a:lnTo>
                    <a:pt x="75478" y="0"/>
                  </a:lnTo>
                  <a:close/>
                </a:path>
              </a:pathLst>
            </a:custGeom>
            <a:gradFill>
              <a:gsLst>
                <a:gs pos="0">
                  <a:srgbClr val="FF0F0F"/>
                </a:gs>
                <a:gs pos="100000">
                  <a:srgbClr val="86050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42900" dist="200025" dir="1806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4"/>
            <p:cNvSpPr/>
            <p:nvPr/>
          </p:nvSpPr>
          <p:spPr>
            <a:xfrm rot="3443218">
              <a:off x="-1305248" y="4110866"/>
              <a:ext cx="5424978" cy="3480191"/>
            </a:xfrm>
            <a:custGeom>
              <a:avLst/>
              <a:gdLst/>
              <a:ahLst/>
              <a:cxnLst/>
              <a:rect l="l" t="t" r="r" b="b"/>
              <a:pathLst>
                <a:path w="58221" h="34337" extrusionOk="0">
                  <a:moveTo>
                    <a:pt x="18182" y="0"/>
                  </a:moveTo>
                  <a:cubicBezTo>
                    <a:pt x="17738" y="0"/>
                    <a:pt x="17294" y="76"/>
                    <a:pt x="16860" y="244"/>
                  </a:cubicBezTo>
                  <a:cubicBezTo>
                    <a:pt x="15607" y="722"/>
                    <a:pt x="14729" y="1909"/>
                    <a:pt x="14213" y="3149"/>
                  </a:cubicBezTo>
                  <a:cubicBezTo>
                    <a:pt x="13710" y="4400"/>
                    <a:pt x="13490" y="5743"/>
                    <a:pt x="13116" y="7034"/>
                  </a:cubicBezTo>
                  <a:cubicBezTo>
                    <a:pt x="11309" y="13230"/>
                    <a:pt x="5965" y="17929"/>
                    <a:pt x="1" y="20369"/>
                  </a:cubicBezTo>
                  <a:lnTo>
                    <a:pt x="3073" y="34337"/>
                  </a:lnTo>
                  <a:lnTo>
                    <a:pt x="58220" y="22176"/>
                  </a:lnTo>
                  <a:lnTo>
                    <a:pt x="53921" y="2684"/>
                  </a:lnTo>
                  <a:cubicBezTo>
                    <a:pt x="51430" y="2684"/>
                    <a:pt x="49454" y="4762"/>
                    <a:pt x="48086" y="6866"/>
                  </a:cubicBezTo>
                  <a:cubicBezTo>
                    <a:pt x="46731" y="8958"/>
                    <a:pt x="45544" y="11345"/>
                    <a:pt x="43387" y="12585"/>
                  </a:cubicBezTo>
                  <a:cubicBezTo>
                    <a:pt x="42007" y="13373"/>
                    <a:pt x="40367" y="13605"/>
                    <a:pt x="38779" y="13631"/>
                  </a:cubicBezTo>
                  <a:cubicBezTo>
                    <a:pt x="38686" y="13632"/>
                    <a:pt x="38592" y="13633"/>
                    <a:pt x="38499" y="13633"/>
                  </a:cubicBezTo>
                  <a:cubicBezTo>
                    <a:pt x="36770" y="13633"/>
                    <a:pt x="35027" y="13401"/>
                    <a:pt x="33435" y="12740"/>
                  </a:cubicBezTo>
                  <a:cubicBezTo>
                    <a:pt x="28839" y="10829"/>
                    <a:pt x="26438" y="5860"/>
                    <a:pt x="22888" y="2374"/>
                  </a:cubicBezTo>
                  <a:cubicBezTo>
                    <a:pt x="21608" y="1114"/>
                    <a:pt x="19888" y="0"/>
                    <a:pt x="18182" y="0"/>
                  </a:cubicBezTo>
                  <a:close/>
                </a:path>
              </a:pathLst>
            </a:custGeom>
            <a:gradFill>
              <a:gsLst>
                <a:gs pos="0">
                  <a:srgbClr val="FF0F0F"/>
                </a:gs>
                <a:gs pos="100000">
                  <a:srgbClr val="86050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228600" dist="114300" dir="129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 rot="-7688993" flipH="1">
              <a:off x="-681857" y="3593543"/>
              <a:ext cx="5417223" cy="4395843"/>
            </a:xfrm>
            <a:custGeom>
              <a:avLst/>
              <a:gdLst/>
              <a:ahLst/>
              <a:cxnLst/>
              <a:rect l="l" t="t" r="r" b="b"/>
              <a:pathLst>
                <a:path w="89937" h="72980" extrusionOk="0">
                  <a:moveTo>
                    <a:pt x="19157" y="0"/>
                  </a:moveTo>
                  <a:lnTo>
                    <a:pt x="0" y="25018"/>
                  </a:lnTo>
                  <a:cubicBezTo>
                    <a:pt x="1917" y="27295"/>
                    <a:pt x="4957" y="28002"/>
                    <a:pt x="8013" y="28002"/>
                  </a:cubicBezTo>
                  <a:cubicBezTo>
                    <a:pt x="9011" y="28002"/>
                    <a:pt x="10010" y="27927"/>
                    <a:pt x="10973" y="27806"/>
                  </a:cubicBezTo>
                  <a:cubicBezTo>
                    <a:pt x="13419" y="27491"/>
                    <a:pt x="15931" y="26990"/>
                    <a:pt x="18377" y="26990"/>
                  </a:cubicBezTo>
                  <a:cubicBezTo>
                    <a:pt x="19841" y="26990"/>
                    <a:pt x="21281" y="27169"/>
                    <a:pt x="22668" y="27677"/>
                  </a:cubicBezTo>
                  <a:cubicBezTo>
                    <a:pt x="25030" y="28529"/>
                    <a:pt x="26967" y="30272"/>
                    <a:pt x="28619" y="32169"/>
                  </a:cubicBezTo>
                  <a:cubicBezTo>
                    <a:pt x="30504" y="34326"/>
                    <a:pt x="32118" y="36778"/>
                    <a:pt x="32982" y="39501"/>
                  </a:cubicBezTo>
                  <a:cubicBezTo>
                    <a:pt x="35357" y="47002"/>
                    <a:pt x="31808" y="54954"/>
                    <a:pt x="31201" y="62789"/>
                  </a:cubicBezTo>
                  <a:cubicBezTo>
                    <a:pt x="30930" y="66352"/>
                    <a:pt x="31640" y="70535"/>
                    <a:pt x="34764" y="72239"/>
                  </a:cubicBezTo>
                  <a:cubicBezTo>
                    <a:pt x="35718" y="72763"/>
                    <a:pt x="36792" y="72980"/>
                    <a:pt x="37886" y="72980"/>
                  </a:cubicBezTo>
                  <a:cubicBezTo>
                    <a:pt x="38921" y="72980"/>
                    <a:pt x="39974" y="72785"/>
                    <a:pt x="40960" y="72471"/>
                  </a:cubicBezTo>
                  <a:cubicBezTo>
                    <a:pt x="42987" y="71813"/>
                    <a:pt x="44833" y="70715"/>
                    <a:pt x="46782" y="69851"/>
                  </a:cubicBezTo>
                  <a:cubicBezTo>
                    <a:pt x="50435" y="68225"/>
                    <a:pt x="54363" y="67495"/>
                    <a:pt x="58333" y="67495"/>
                  </a:cubicBezTo>
                  <a:cubicBezTo>
                    <a:pt x="64480" y="67495"/>
                    <a:pt x="70727" y="69244"/>
                    <a:pt x="76201" y="72123"/>
                  </a:cubicBezTo>
                  <a:lnTo>
                    <a:pt x="89936" y="54192"/>
                  </a:lnTo>
                  <a:lnTo>
                    <a:pt x="1915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38000">
                  <a:schemeClr val="lt2"/>
                </a:gs>
                <a:gs pos="100000">
                  <a:srgbClr val="860505"/>
                </a:gs>
              </a:gsLst>
              <a:lin ang="16200038" scaled="0"/>
            </a:gradFill>
            <a:ln>
              <a:noFill/>
            </a:ln>
            <a:effectLst>
              <a:outerShdw blurRad="257175" dist="209550" dir="1686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 rot="3604065">
              <a:off x="4978515" y="3033799"/>
              <a:ext cx="3475895" cy="5515320"/>
            </a:xfrm>
            <a:custGeom>
              <a:avLst/>
              <a:gdLst/>
              <a:ahLst/>
              <a:cxnLst/>
              <a:rect l="l" t="t" r="r" b="b"/>
              <a:pathLst>
                <a:path w="62131" h="94405" extrusionOk="0">
                  <a:moveTo>
                    <a:pt x="31924" y="1"/>
                  </a:moveTo>
                  <a:cubicBezTo>
                    <a:pt x="30013" y="3448"/>
                    <a:pt x="31395" y="7772"/>
                    <a:pt x="33254" y="11245"/>
                  </a:cubicBezTo>
                  <a:cubicBezTo>
                    <a:pt x="35113" y="14717"/>
                    <a:pt x="37500" y="18177"/>
                    <a:pt x="37566" y="22114"/>
                  </a:cubicBezTo>
                  <a:cubicBezTo>
                    <a:pt x="37604" y="24631"/>
                    <a:pt x="36674" y="27058"/>
                    <a:pt x="35500" y="29278"/>
                  </a:cubicBezTo>
                  <a:cubicBezTo>
                    <a:pt x="34158" y="31808"/>
                    <a:pt x="32454" y="34197"/>
                    <a:pt x="30207" y="35979"/>
                  </a:cubicBezTo>
                  <a:cubicBezTo>
                    <a:pt x="24063" y="40871"/>
                    <a:pt x="15362" y="40406"/>
                    <a:pt x="7823" y="42665"/>
                  </a:cubicBezTo>
                  <a:cubicBezTo>
                    <a:pt x="4415" y="43672"/>
                    <a:pt x="762" y="45841"/>
                    <a:pt x="285" y="49365"/>
                  </a:cubicBezTo>
                  <a:cubicBezTo>
                    <a:pt x="1" y="51469"/>
                    <a:pt x="968" y="53573"/>
                    <a:pt x="2298" y="55239"/>
                  </a:cubicBezTo>
                  <a:cubicBezTo>
                    <a:pt x="3627" y="56904"/>
                    <a:pt x="5319" y="58220"/>
                    <a:pt x="6829" y="59731"/>
                  </a:cubicBezTo>
                  <a:cubicBezTo>
                    <a:pt x="14020" y="66934"/>
                    <a:pt x="16433" y="77907"/>
                    <a:pt x="15245" y="88014"/>
                  </a:cubicBezTo>
                  <a:lnTo>
                    <a:pt x="36894" y="94405"/>
                  </a:lnTo>
                  <a:lnTo>
                    <a:pt x="62131" y="8921"/>
                  </a:lnTo>
                  <a:lnTo>
                    <a:pt x="31924" y="1"/>
                  </a:lnTo>
                  <a:close/>
                </a:path>
              </a:pathLst>
            </a:custGeom>
            <a:gradFill>
              <a:gsLst>
                <a:gs pos="0">
                  <a:srgbClr val="FF0F0F"/>
                </a:gs>
                <a:gs pos="100000">
                  <a:srgbClr val="86050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214313" dist="2095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0" name="Google Shape;140;p14"/>
            <p:cNvGrpSpPr/>
            <p:nvPr/>
          </p:nvGrpSpPr>
          <p:grpSpPr>
            <a:xfrm>
              <a:off x="-134875" y="1941075"/>
              <a:ext cx="9360300" cy="3614629"/>
              <a:chOff x="-134875" y="1941075"/>
              <a:chExt cx="9360300" cy="3614629"/>
            </a:xfrm>
          </p:grpSpPr>
          <p:sp>
            <p:nvSpPr>
              <p:cNvPr id="141" name="Google Shape;141;p14"/>
              <p:cNvSpPr/>
              <p:nvPr/>
            </p:nvSpPr>
            <p:spPr>
              <a:xfrm rot="-5400000">
                <a:off x="2876605" y="-793069"/>
                <a:ext cx="3337393" cy="9360153"/>
              </a:xfrm>
              <a:custGeom>
                <a:avLst/>
                <a:gdLst/>
                <a:ahLst/>
                <a:cxnLst/>
                <a:rect l="l" t="t" r="r" b="b"/>
                <a:pathLst>
                  <a:path w="55264" h="76732" extrusionOk="0">
                    <a:moveTo>
                      <a:pt x="10831" y="0"/>
                    </a:moveTo>
                    <a:cubicBezTo>
                      <a:pt x="35551" y="21119"/>
                      <a:pt x="30401" y="40225"/>
                      <a:pt x="17659" y="48963"/>
                    </a:cubicBezTo>
                    <a:cubicBezTo>
                      <a:pt x="0" y="61085"/>
                      <a:pt x="12174" y="76731"/>
                      <a:pt x="12174" y="76731"/>
                    </a:cubicBezTo>
                    <a:lnTo>
                      <a:pt x="55264" y="76731"/>
                    </a:lnTo>
                    <a:lnTo>
                      <a:pt x="5526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38000">
                    <a:schemeClr val="lt2"/>
                  </a:gs>
                  <a:gs pos="100000">
                    <a:schemeClr val="lt2"/>
                  </a:gs>
                </a:gsLst>
                <a:lin ang="16198662" scaled="0"/>
              </a:gradFill>
              <a:ln>
                <a:noFill/>
              </a:ln>
              <a:effectLst>
                <a:outerShdw blurRad="285750" dist="238125" dir="312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4"/>
              <p:cNvSpPr/>
              <p:nvPr/>
            </p:nvSpPr>
            <p:spPr>
              <a:xfrm>
                <a:off x="-134875" y="1941075"/>
                <a:ext cx="9360300" cy="828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3" name="Google Shape;143;p14"/>
          <p:cNvSpPr txBox="1">
            <a:spLocks noGrp="1"/>
          </p:cNvSpPr>
          <p:nvPr>
            <p:ph type="subTitle" idx="1"/>
          </p:nvPr>
        </p:nvSpPr>
        <p:spPr>
          <a:xfrm flipH="1">
            <a:off x="1056600" y="539500"/>
            <a:ext cx="7030800" cy="236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4" name="Google Shape;144;p14"/>
          <p:cNvSpPr txBox="1">
            <a:spLocks noGrp="1"/>
          </p:cNvSpPr>
          <p:nvPr>
            <p:ph type="title"/>
          </p:nvPr>
        </p:nvSpPr>
        <p:spPr>
          <a:xfrm>
            <a:off x="1056600" y="2997777"/>
            <a:ext cx="70308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2_7_1_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/>
          <p:nvPr/>
        </p:nvSpPr>
        <p:spPr>
          <a:xfrm rot="9592668">
            <a:off x="-1240654" y="-1392661"/>
            <a:ext cx="4136133" cy="3152973"/>
          </a:xfrm>
          <a:custGeom>
            <a:avLst/>
            <a:gdLst/>
            <a:ahLst/>
            <a:cxnLst/>
            <a:rect l="l" t="t" r="r" b="b"/>
            <a:pathLst>
              <a:path w="89718" h="68392" extrusionOk="0">
                <a:moveTo>
                  <a:pt x="75478" y="0"/>
                </a:moveTo>
                <a:cubicBezTo>
                  <a:pt x="71657" y="969"/>
                  <a:pt x="69463" y="4945"/>
                  <a:pt x="68211" y="8688"/>
                </a:cubicBezTo>
                <a:cubicBezTo>
                  <a:pt x="66958" y="12418"/>
                  <a:pt x="66081" y="16524"/>
                  <a:pt x="63266" y="19274"/>
                </a:cubicBezTo>
                <a:cubicBezTo>
                  <a:pt x="61459" y="21029"/>
                  <a:pt x="59046" y="22023"/>
                  <a:pt x="56631" y="22694"/>
                </a:cubicBezTo>
                <a:cubicBezTo>
                  <a:pt x="54625" y="23247"/>
                  <a:pt x="52545" y="23603"/>
                  <a:pt x="50469" y="23603"/>
                </a:cubicBezTo>
                <a:cubicBezTo>
                  <a:pt x="49685" y="23603"/>
                  <a:pt x="48903" y="23553"/>
                  <a:pt x="48125" y="23443"/>
                </a:cubicBezTo>
                <a:cubicBezTo>
                  <a:pt x="40340" y="22320"/>
                  <a:pt x="34712" y="15672"/>
                  <a:pt x="27909" y="11735"/>
                </a:cubicBezTo>
                <a:cubicBezTo>
                  <a:pt x="25984" y="10624"/>
                  <a:pt x="23678" y="9748"/>
                  <a:pt x="21510" y="9748"/>
                </a:cubicBezTo>
                <a:cubicBezTo>
                  <a:pt x="20203" y="9748"/>
                  <a:pt x="18946" y="10067"/>
                  <a:pt x="17853" y="10844"/>
                </a:cubicBezTo>
                <a:cubicBezTo>
                  <a:pt x="16123" y="12083"/>
                  <a:pt x="15259" y="14239"/>
                  <a:pt x="14961" y="16343"/>
                </a:cubicBezTo>
                <a:cubicBezTo>
                  <a:pt x="14665" y="18447"/>
                  <a:pt x="14871" y="20590"/>
                  <a:pt x="14806" y="22720"/>
                </a:cubicBezTo>
                <a:cubicBezTo>
                  <a:pt x="14496" y="32892"/>
                  <a:pt x="8171" y="42174"/>
                  <a:pt x="0" y="48254"/>
                </a:cubicBezTo>
                <a:lnTo>
                  <a:pt x="10198" y="68392"/>
                </a:lnTo>
                <a:lnTo>
                  <a:pt x="89717" y="28103"/>
                </a:lnTo>
                <a:lnTo>
                  <a:pt x="75478" y="0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0"/>
          <p:cNvSpPr/>
          <p:nvPr/>
        </p:nvSpPr>
        <p:spPr>
          <a:xfrm rot="9592669">
            <a:off x="-1008860" y="-2342635"/>
            <a:ext cx="4323972" cy="2774014"/>
          </a:xfrm>
          <a:custGeom>
            <a:avLst/>
            <a:gdLst/>
            <a:ahLst/>
            <a:cxnLst/>
            <a:rect l="l" t="t" r="r" b="b"/>
            <a:pathLst>
              <a:path w="58221" h="34337" extrusionOk="0">
                <a:moveTo>
                  <a:pt x="18182" y="0"/>
                </a:moveTo>
                <a:cubicBezTo>
                  <a:pt x="17738" y="0"/>
                  <a:pt x="17294" y="76"/>
                  <a:pt x="16860" y="244"/>
                </a:cubicBezTo>
                <a:cubicBezTo>
                  <a:pt x="15607" y="722"/>
                  <a:pt x="14729" y="1909"/>
                  <a:pt x="14213" y="3149"/>
                </a:cubicBezTo>
                <a:cubicBezTo>
                  <a:pt x="13710" y="4400"/>
                  <a:pt x="13490" y="5743"/>
                  <a:pt x="13116" y="7034"/>
                </a:cubicBezTo>
                <a:cubicBezTo>
                  <a:pt x="11309" y="13230"/>
                  <a:pt x="5965" y="17929"/>
                  <a:pt x="1" y="20369"/>
                </a:cubicBezTo>
                <a:lnTo>
                  <a:pt x="3073" y="34337"/>
                </a:lnTo>
                <a:lnTo>
                  <a:pt x="58220" y="22176"/>
                </a:lnTo>
                <a:lnTo>
                  <a:pt x="53921" y="2684"/>
                </a:lnTo>
                <a:cubicBezTo>
                  <a:pt x="51430" y="2684"/>
                  <a:pt x="49454" y="4762"/>
                  <a:pt x="48086" y="6866"/>
                </a:cubicBezTo>
                <a:cubicBezTo>
                  <a:pt x="46731" y="8958"/>
                  <a:pt x="45544" y="11345"/>
                  <a:pt x="43387" y="12585"/>
                </a:cubicBezTo>
                <a:cubicBezTo>
                  <a:pt x="42007" y="13373"/>
                  <a:pt x="40367" y="13605"/>
                  <a:pt x="38779" y="13631"/>
                </a:cubicBezTo>
                <a:cubicBezTo>
                  <a:pt x="38686" y="13632"/>
                  <a:pt x="38592" y="13633"/>
                  <a:pt x="38499" y="13633"/>
                </a:cubicBezTo>
                <a:cubicBezTo>
                  <a:pt x="36770" y="13633"/>
                  <a:pt x="35027" y="13401"/>
                  <a:pt x="33435" y="12740"/>
                </a:cubicBezTo>
                <a:cubicBezTo>
                  <a:pt x="28839" y="10829"/>
                  <a:pt x="26438" y="5860"/>
                  <a:pt x="22888" y="2374"/>
                </a:cubicBezTo>
                <a:cubicBezTo>
                  <a:pt x="21608" y="1114"/>
                  <a:pt x="19888" y="0"/>
                  <a:pt x="18182" y="0"/>
                </a:cubicBez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14325" dist="238125" dir="136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0"/>
          <p:cNvSpPr/>
          <p:nvPr/>
        </p:nvSpPr>
        <p:spPr>
          <a:xfrm rot="1096224">
            <a:off x="205666" y="-1311105"/>
            <a:ext cx="2770610" cy="3307704"/>
          </a:xfrm>
          <a:custGeom>
            <a:avLst/>
            <a:gdLst/>
            <a:ahLst/>
            <a:cxnLst/>
            <a:rect l="l" t="t" r="r" b="b"/>
            <a:pathLst>
              <a:path w="62131" h="94405" extrusionOk="0">
                <a:moveTo>
                  <a:pt x="31924" y="1"/>
                </a:moveTo>
                <a:cubicBezTo>
                  <a:pt x="30013" y="3448"/>
                  <a:pt x="31395" y="7772"/>
                  <a:pt x="33254" y="11245"/>
                </a:cubicBezTo>
                <a:cubicBezTo>
                  <a:pt x="35113" y="14717"/>
                  <a:pt x="37500" y="18177"/>
                  <a:pt x="37566" y="22114"/>
                </a:cubicBezTo>
                <a:cubicBezTo>
                  <a:pt x="37604" y="24631"/>
                  <a:pt x="36674" y="27058"/>
                  <a:pt x="35500" y="29278"/>
                </a:cubicBezTo>
                <a:cubicBezTo>
                  <a:pt x="34158" y="31808"/>
                  <a:pt x="32454" y="34197"/>
                  <a:pt x="30207" y="35979"/>
                </a:cubicBezTo>
                <a:cubicBezTo>
                  <a:pt x="24063" y="40871"/>
                  <a:pt x="15362" y="40406"/>
                  <a:pt x="7823" y="42665"/>
                </a:cubicBezTo>
                <a:cubicBezTo>
                  <a:pt x="4415" y="43672"/>
                  <a:pt x="762" y="45841"/>
                  <a:pt x="285" y="49365"/>
                </a:cubicBezTo>
                <a:cubicBezTo>
                  <a:pt x="1" y="51469"/>
                  <a:pt x="968" y="53573"/>
                  <a:pt x="2298" y="55239"/>
                </a:cubicBezTo>
                <a:cubicBezTo>
                  <a:pt x="3627" y="56904"/>
                  <a:pt x="5319" y="58220"/>
                  <a:pt x="6829" y="59731"/>
                </a:cubicBezTo>
                <a:cubicBezTo>
                  <a:pt x="14020" y="66934"/>
                  <a:pt x="16433" y="77907"/>
                  <a:pt x="15245" y="88014"/>
                </a:cubicBezTo>
                <a:lnTo>
                  <a:pt x="36894" y="94405"/>
                </a:lnTo>
                <a:lnTo>
                  <a:pt x="62131" y="8921"/>
                </a:lnTo>
                <a:lnTo>
                  <a:pt x="31924" y="1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42888" dist="180975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0"/>
          <p:cNvSpPr/>
          <p:nvPr/>
        </p:nvSpPr>
        <p:spPr>
          <a:xfrm rot="-3772401">
            <a:off x="1384786" y="-2286900"/>
            <a:ext cx="1834421" cy="3470846"/>
          </a:xfrm>
          <a:custGeom>
            <a:avLst/>
            <a:gdLst/>
            <a:ahLst/>
            <a:cxnLst/>
            <a:rect l="l" t="t" r="r" b="b"/>
            <a:pathLst>
              <a:path w="55264" h="76732" extrusionOk="0">
                <a:moveTo>
                  <a:pt x="10831" y="0"/>
                </a:moveTo>
                <a:cubicBezTo>
                  <a:pt x="35551" y="21119"/>
                  <a:pt x="30401" y="40225"/>
                  <a:pt x="17659" y="48963"/>
                </a:cubicBezTo>
                <a:cubicBezTo>
                  <a:pt x="0" y="61085"/>
                  <a:pt x="12174" y="76731"/>
                  <a:pt x="12174" y="76731"/>
                </a:cubicBezTo>
                <a:lnTo>
                  <a:pt x="55264" y="76731"/>
                </a:lnTo>
                <a:lnTo>
                  <a:pt x="55264" y="0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14313" dist="180975" dir="13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0"/>
          <p:cNvSpPr/>
          <p:nvPr/>
        </p:nvSpPr>
        <p:spPr>
          <a:xfrm rot="-7611580" flipH="1">
            <a:off x="-347975" y="-3375909"/>
            <a:ext cx="4178262" cy="7709494"/>
          </a:xfrm>
          <a:custGeom>
            <a:avLst/>
            <a:gdLst/>
            <a:ahLst/>
            <a:cxnLst/>
            <a:rect l="l" t="t" r="r" b="b"/>
            <a:pathLst>
              <a:path w="55264" h="76732" extrusionOk="0">
                <a:moveTo>
                  <a:pt x="10831" y="0"/>
                </a:moveTo>
                <a:cubicBezTo>
                  <a:pt x="35551" y="21119"/>
                  <a:pt x="30401" y="40225"/>
                  <a:pt x="17659" y="48963"/>
                </a:cubicBezTo>
                <a:cubicBezTo>
                  <a:pt x="0" y="61085"/>
                  <a:pt x="12174" y="76731"/>
                  <a:pt x="12174" y="76731"/>
                </a:cubicBezTo>
                <a:lnTo>
                  <a:pt x="55264" y="76731"/>
                </a:lnTo>
                <a:lnTo>
                  <a:pt x="55264" y="0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38000">
                <a:schemeClr val="lt2"/>
              </a:gs>
              <a:gs pos="100000">
                <a:srgbClr val="860505"/>
              </a:gs>
            </a:gsLst>
            <a:lin ang="10800025" scaled="0"/>
          </a:gradFill>
          <a:ln>
            <a:noFill/>
          </a:ln>
          <a:effectLst>
            <a:outerShdw blurRad="342900" dist="257175" dir="145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0"/>
          <p:cNvSpPr/>
          <p:nvPr/>
        </p:nvSpPr>
        <p:spPr>
          <a:xfrm rot="7037966">
            <a:off x="5898833" y="3605353"/>
            <a:ext cx="5188745" cy="3955379"/>
          </a:xfrm>
          <a:custGeom>
            <a:avLst/>
            <a:gdLst/>
            <a:ahLst/>
            <a:cxnLst/>
            <a:rect l="l" t="t" r="r" b="b"/>
            <a:pathLst>
              <a:path w="89718" h="68392" extrusionOk="0">
                <a:moveTo>
                  <a:pt x="75478" y="0"/>
                </a:moveTo>
                <a:cubicBezTo>
                  <a:pt x="71657" y="969"/>
                  <a:pt x="69463" y="4945"/>
                  <a:pt x="68211" y="8688"/>
                </a:cubicBezTo>
                <a:cubicBezTo>
                  <a:pt x="66958" y="12418"/>
                  <a:pt x="66081" y="16524"/>
                  <a:pt x="63266" y="19274"/>
                </a:cubicBezTo>
                <a:cubicBezTo>
                  <a:pt x="61459" y="21029"/>
                  <a:pt x="59046" y="22023"/>
                  <a:pt x="56631" y="22694"/>
                </a:cubicBezTo>
                <a:cubicBezTo>
                  <a:pt x="54625" y="23247"/>
                  <a:pt x="52545" y="23603"/>
                  <a:pt x="50469" y="23603"/>
                </a:cubicBezTo>
                <a:cubicBezTo>
                  <a:pt x="49685" y="23603"/>
                  <a:pt x="48903" y="23553"/>
                  <a:pt x="48125" y="23443"/>
                </a:cubicBezTo>
                <a:cubicBezTo>
                  <a:pt x="40340" y="22320"/>
                  <a:pt x="34712" y="15672"/>
                  <a:pt x="27909" y="11735"/>
                </a:cubicBezTo>
                <a:cubicBezTo>
                  <a:pt x="25984" y="10624"/>
                  <a:pt x="23678" y="9748"/>
                  <a:pt x="21510" y="9748"/>
                </a:cubicBezTo>
                <a:cubicBezTo>
                  <a:pt x="20203" y="9748"/>
                  <a:pt x="18946" y="10067"/>
                  <a:pt x="17853" y="10844"/>
                </a:cubicBezTo>
                <a:cubicBezTo>
                  <a:pt x="16123" y="12083"/>
                  <a:pt x="15259" y="14239"/>
                  <a:pt x="14961" y="16343"/>
                </a:cubicBezTo>
                <a:cubicBezTo>
                  <a:pt x="14665" y="18447"/>
                  <a:pt x="14871" y="20590"/>
                  <a:pt x="14806" y="22720"/>
                </a:cubicBezTo>
                <a:cubicBezTo>
                  <a:pt x="14496" y="32892"/>
                  <a:pt x="8171" y="42174"/>
                  <a:pt x="0" y="48254"/>
                </a:cubicBezTo>
                <a:lnTo>
                  <a:pt x="10198" y="68392"/>
                </a:lnTo>
                <a:lnTo>
                  <a:pt x="89717" y="28103"/>
                </a:lnTo>
                <a:lnTo>
                  <a:pt x="75478" y="0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0"/>
          <p:cNvSpPr/>
          <p:nvPr/>
        </p:nvSpPr>
        <p:spPr>
          <a:xfrm rot="-4111082">
            <a:off x="6678094" y="1325908"/>
            <a:ext cx="5424905" cy="3480179"/>
          </a:xfrm>
          <a:custGeom>
            <a:avLst/>
            <a:gdLst/>
            <a:ahLst/>
            <a:cxnLst/>
            <a:rect l="l" t="t" r="r" b="b"/>
            <a:pathLst>
              <a:path w="58221" h="34337" extrusionOk="0">
                <a:moveTo>
                  <a:pt x="18182" y="0"/>
                </a:moveTo>
                <a:cubicBezTo>
                  <a:pt x="17738" y="0"/>
                  <a:pt x="17294" y="76"/>
                  <a:pt x="16860" y="244"/>
                </a:cubicBezTo>
                <a:cubicBezTo>
                  <a:pt x="15607" y="722"/>
                  <a:pt x="14729" y="1909"/>
                  <a:pt x="14213" y="3149"/>
                </a:cubicBezTo>
                <a:cubicBezTo>
                  <a:pt x="13710" y="4400"/>
                  <a:pt x="13490" y="5743"/>
                  <a:pt x="13116" y="7034"/>
                </a:cubicBezTo>
                <a:cubicBezTo>
                  <a:pt x="11309" y="13230"/>
                  <a:pt x="5965" y="17929"/>
                  <a:pt x="1" y="20369"/>
                </a:cubicBezTo>
                <a:lnTo>
                  <a:pt x="3073" y="34337"/>
                </a:lnTo>
                <a:lnTo>
                  <a:pt x="58220" y="22176"/>
                </a:lnTo>
                <a:lnTo>
                  <a:pt x="53921" y="2684"/>
                </a:lnTo>
                <a:cubicBezTo>
                  <a:pt x="51430" y="2684"/>
                  <a:pt x="49454" y="4762"/>
                  <a:pt x="48086" y="6866"/>
                </a:cubicBezTo>
                <a:cubicBezTo>
                  <a:pt x="46731" y="8958"/>
                  <a:pt x="45544" y="11345"/>
                  <a:pt x="43387" y="12585"/>
                </a:cubicBezTo>
                <a:cubicBezTo>
                  <a:pt x="42007" y="13373"/>
                  <a:pt x="40367" y="13605"/>
                  <a:pt x="38779" y="13631"/>
                </a:cubicBezTo>
                <a:cubicBezTo>
                  <a:pt x="38686" y="13632"/>
                  <a:pt x="38592" y="13633"/>
                  <a:pt x="38499" y="13633"/>
                </a:cubicBezTo>
                <a:cubicBezTo>
                  <a:pt x="36770" y="13633"/>
                  <a:pt x="35027" y="13401"/>
                  <a:pt x="33435" y="12740"/>
                </a:cubicBezTo>
                <a:cubicBezTo>
                  <a:pt x="28839" y="10829"/>
                  <a:pt x="26438" y="5860"/>
                  <a:pt x="22888" y="2374"/>
                </a:cubicBezTo>
                <a:cubicBezTo>
                  <a:pt x="21608" y="1114"/>
                  <a:pt x="19888" y="0"/>
                  <a:pt x="18182" y="0"/>
                </a:cubicBez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00025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0"/>
          <p:cNvSpPr/>
          <p:nvPr/>
        </p:nvSpPr>
        <p:spPr>
          <a:xfrm rot="8709745">
            <a:off x="6487309" y="3925360"/>
            <a:ext cx="3388627" cy="3495572"/>
          </a:xfrm>
          <a:custGeom>
            <a:avLst/>
            <a:gdLst/>
            <a:ahLst/>
            <a:cxnLst/>
            <a:rect l="l" t="t" r="r" b="b"/>
            <a:pathLst>
              <a:path w="55264" h="76732" extrusionOk="0">
                <a:moveTo>
                  <a:pt x="10831" y="0"/>
                </a:moveTo>
                <a:cubicBezTo>
                  <a:pt x="35551" y="21119"/>
                  <a:pt x="30401" y="40225"/>
                  <a:pt x="17659" y="48963"/>
                </a:cubicBezTo>
                <a:cubicBezTo>
                  <a:pt x="0" y="61085"/>
                  <a:pt x="12174" y="76731"/>
                  <a:pt x="12174" y="76731"/>
                </a:cubicBezTo>
                <a:lnTo>
                  <a:pt x="55264" y="76731"/>
                </a:lnTo>
                <a:lnTo>
                  <a:pt x="55264" y="0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71463" dist="190500" dir="17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0"/>
          <p:cNvSpPr/>
          <p:nvPr/>
        </p:nvSpPr>
        <p:spPr>
          <a:xfrm rot="-9628293">
            <a:off x="6606831" y="1253231"/>
            <a:ext cx="3065428" cy="4597153"/>
          </a:xfrm>
          <a:custGeom>
            <a:avLst/>
            <a:gdLst/>
            <a:ahLst/>
            <a:cxnLst/>
            <a:rect l="l" t="t" r="r" b="b"/>
            <a:pathLst>
              <a:path w="62131" h="94405" extrusionOk="0">
                <a:moveTo>
                  <a:pt x="31924" y="1"/>
                </a:moveTo>
                <a:cubicBezTo>
                  <a:pt x="30013" y="3448"/>
                  <a:pt x="31395" y="7772"/>
                  <a:pt x="33254" y="11245"/>
                </a:cubicBezTo>
                <a:cubicBezTo>
                  <a:pt x="35113" y="14717"/>
                  <a:pt x="37500" y="18177"/>
                  <a:pt x="37566" y="22114"/>
                </a:cubicBezTo>
                <a:cubicBezTo>
                  <a:pt x="37604" y="24631"/>
                  <a:pt x="36674" y="27058"/>
                  <a:pt x="35500" y="29278"/>
                </a:cubicBezTo>
                <a:cubicBezTo>
                  <a:pt x="34158" y="31808"/>
                  <a:pt x="32454" y="34197"/>
                  <a:pt x="30207" y="35979"/>
                </a:cubicBezTo>
                <a:cubicBezTo>
                  <a:pt x="24063" y="40871"/>
                  <a:pt x="15362" y="40406"/>
                  <a:pt x="7823" y="42665"/>
                </a:cubicBezTo>
                <a:cubicBezTo>
                  <a:pt x="4415" y="43672"/>
                  <a:pt x="762" y="45841"/>
                  <a:pt x="285" y="49365"/>
                </a:cubicBezTo>
                <a:cubicBezTo>
                  <a:pt x="1" y="51469"/>
                  <a:pt x="968" y="53573"/>
                  <a:pt x="2298" y="55239"/>
                </a:cubicBezTo>
                <a:cubicBezTo>
                  <a:pt x="3627" y="56904"/>
                  <a:pt x="5319" y="58220"/>
                  <a:pt x="6829" y="59731"/>
                </a:cubicBezTo>
                <a:cubicBezTo>
                  <a:pt x="14020" y="66934"/>
                  <a:pt x="16433" y="77907"/>
                  <a:pt x="15245" y="88014"/>
                </a:cubicBezTo>
                <a:lnTo>
                  <a:pt x="36894" y="94405"/>
                </a:lnTo>
                <a:lnTo>
                  <a:pt x="62131" y="8921"/>
                </a:lnTo>
                <a:lnTo>
                  <a:pt x="31924" y="1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14313" dist="161925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0"/>
          <p:cNvSpPr/>
          <p:nvPr/>
        </p:nvSpPr>
        <p:spPr>
          <a:xfrm rot="-9286202">
            <a:off x="6725157" y="-205279"/>
            <a:ext cx="3959214" cy="6679364"/>
          </a:xfrm>
          <a:custGeom>
            <a:avLst/>
            <a:gdLst/>
            <a:ahLst/>
            <a:cxnLst/>
            <a:rect l="l" t="t" r="r" b="b"/>
            <a:pathLst>
              <a:path w="55264" h="76732" extrusionOk="0">
                <a:moveTo>
                  <a:pt x="10831" y="0"/>
                </a:moveTo>
                <a:cubicBezTo>
                  <a:pt x="35551" y="21119"/>
                  <a:pt x="30401" y="40225"/>
                  <a:pt x="17659" y="48963"/>
                </a:cubicBezTo>
                <a:cubicBezTo>
                  <a:pt x="0" y="61085"/>
                  <a:pt x="12174" y="76731"/>
                  <a:pt x="12174" y="76731"/>
                </a:cubicBezTo>
                <a:lnTo>
                  <a:pt x="55264" y="76731"/>
                </a:lnTo>
                <a:lnTo>
                  <a:pt x="55264" y="0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38000">
                <a:schemeClr val="lt2"/>
              </a:gs>
              <a:gs pos="100000">
                <a:srgbClr val="860505"/>
              </a:gs>
            </a:gsLst>
            <a:lin ang="10800025" scaled="0"/>
          </a:gradFill>
          <a:ln>
            <a:noFill/>
          </a:ln>
          <a:effectLst>
            <a:outerShdw blurRad="242888" dist="209550" dir="16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_6_2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9"/>
          <p:cNvSpPr/>
          <p:nvPr/>
        </p:nvSpPr>
        <p:spPr>
          <a:xfrm rot="5524109">
            <a:off x="6028719" y="-617764"/>
            <a:ext cx="5188857" cy="4311504"/>
          </a:xfrm>
          <a:custGeom>
            <a:avLst/>
            <a:gdLst/>
            <a:ahLst/>
            <a:cxnLst/>
            <a:rect l="l" t="t" r="r" b="b"/>
            <a:pathLst>
              <a:path w="89718" h="68392" extrusionOk="0">
                <a:moveTo>
                  <a:pt x="75478" y="0"/>
                </a:moveTo>
                <a:cubicBezTo>
                  <a:pt x="71657" y="969"/>
                  <a:pt x="69463" y="4945"/>
                  <a:pt x="68211" y="8688"/>
                </a:cubicBezTo>
                <a:cubicBezTo>
                  <a:pt x="66958" y="12418"/>
                  <a:pt x="66081" y="16524"/>
                  <a:pt x="63266" y="19274"/>
                </a:cubicBezTo>
                <a:cubicBezTo>
                  <a:pt x="61459" y="21029"/>
                  <a:pt x="59046" y="22023"/>
                  <a:pt x="56631" y="22694"/>
                </a:cubicBezTo>
                <a:cubicBezTo>
                  <a:pt x="54625" y="23247"/>
                  <a:pt x="52545" y="23603"/>
                  <a:pt x="50469" y="23603"/>
                </a:cubicBezTo>
                <a:cubicBezTo>
                  <a:pt x="49685" y="23603"/>
                  <a:pt x="48903" y="23553"/>
                  <a:pt x="48125" y="23443"/>
                </a:cubicBezTo>
                <a:cubicBezTo>
                  <a:pt x="40340" y="22320"/>
                  <a:pt x="34712" y="15672"/>
                  <a:pt x="27909" y="11735"/>
                </a:cubicBezTo>
                <a:cubicBezTo>
                  <a:pt x="25984" y="10624"/>
                  <a:pt x="23678" y="9748"/>
                  <a:pt x="21510" y="9748"/>
                </a:cubicBezTo>
                <a:cubicBezTo>
                  <a:pt x="20203" y="9748"/>
                  <a:pt x="18946" y="10067"/>
                  <a:pt x="17853" y="10844"/>
                </a:cubicBezTo>
                <a:cubicBezTo>
                  <a:pt x="16123" y="12083"/>
                  <a:pt x="15259" y="14239"/>
                  <a:pt x="14961" y="16343"/>
                </a:cubicBezTo>
                <a:cubicBezTo>
                  <a:pt x="14665" y="18447"/>
                  <a:pt x="14871" y="20590"/>
                  <a:pt x="14806" y="22720"/>
                </a:cubicBezTo>
                <a:cubicBezTo>
                  <a:pt x="14496" y="32892"/>
                  <a:pt x="8171" y="42174"/>
                  <a:pt x="0" y="48254"/>
                </a:cubicBezTo>
                <a:lnTo>
                  <a:pt x="10198" y="68392"/>
                </a:lnTo>
                <a:lnTo>
                  <a:pt x="89717" y="28103"/>
                </a:lnTo>
                <a:lnTo>
                  <a:pt x="75478" y="0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71463" dist="238125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9"/>
          <p:cNvSpPr/>
          <p:nvPr/>
        </p:nvSpPr>
        <p:spPr>
          <a:xfrm rot="-723597">
            <a:off x="5220580" y="225175"/>
            <a:ext cx="7229033" cy="4802960"/>
          </a:xfrm>
          <a:custGeom>
            <a:avLst/>
            <a:gdLst/>
            <a:ahLst/>
            <a:cxnLst/>
            <a:rect l="l" t="t" r="r" b="b"/>
            <a:pathLst>
              <a:path w="58221" h="34337" extrusionOk="0">
                <a:moveTo>
                  <a:pt x="18182" y="0"/>
                </a:moveTo>
                <a:cubicBezTo>
                  <a:pt x="17738" y="0"/>
                  <a:pt x="17294" y="76"/>
                  <a:pt x="16860" y="244"/>
                </a:cubicBezTo>
                <a:cubicBezTo>
                  <a:pt x="15607" y="722"/>
                  <a:pt x="14729" y="1909"/>
                  <a:pt x="14213" y="3149"/>
                </a:cubicBezTo>
                <a:cubicBezTo>
                  <a:pt x="13710" y="4400"/>
                  <a:pt x="13490" y="5743"/>
                  <a:pt x="13116" y="7034"/>
                </a:cubicBezTo>
                <a:cubicBezTo>
                  <a:pt x="11309" y="13230"/>
                  <a:pt x="5965" y="17929"/>
                  <a:pt x="1" y="20369"/>
                </a:cubicBezTo>
                <a:lnTo>
                  <a:pt x="3073" y="34337"/>
                </a:lnTo>
                <a:lnTo>
                  <a:pt x="58220" y="22176"/>
                </a:lnTo>
                <a:lnTo>
                  <a:pt x="53921" y="2684"/>
                </a:lnTo>
                <a:cubicBezTo>
                  <a:pt x="51430" y="2684"/>
                  <a:pt x="49454" y="4762"/>
                  <a:pt x="48086" y="6866"/>
                </a:cubicBezTo>
                <a:cubicBezTo>
                  <a:pt x="46731" y="8958"/>
                  <a:pt x="45544" y="11345"/>
                  <a:pt x="43387" y="12585"/>
                </a:cubicBezTo>
                <a:cubicBezTo>
                  <a:pt x="42007" y="13373"/>
                  <a:pt x="40367" y="13605"/>
                  <a:pt x="38779" y="13631"/>
                </a:cubicBezTo>
                <a:cubicBezTo>
                  <a:pt x="38686" y="13632"/>
                  <a:pt x="38592" y="13633"/>
                  <a:pt x="38499" y="13633"/>
                </a:cubicBezTo>
                <a:cubicBezTo>
                  <a:pt x="36770" y="13633"/>
                  <a:pt x="35027" y="13401"/>
                  <a:pt x="33435" y="12740"/>
                </a:cubicBezTo>
                <a:cubicBezTo>
                  <a:pt x="28839" y="10829"/>
                  <a:pt x="26438" y="5860"/>
                  <a:pt x="22888" y="2374"/>
                </a:cubicBezTo>
                <a:cubicBezTo>
                  <a:pt x="21608" y="1114"/>
                  <a:pt x="19888" y="0"/>
                  <a:pt x="18182" y="0"/>
                </a:cubicBez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00025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29"/>
          <p:cNvSpPr/>
          <p:nvPr/>
        </p:nvSpPr>
        <p:spPr>
          <a:xfrm rot="7195854">
            <a:off x="7236011" y="681349"/>
            <a:ext cx="3388685" cy="6574368"/>
          </a:xfrm>
          <a:custGeom>
            <a:avLst/>
            <a:gdLst/>
            <a:ahLst/>
            <a:cxnLst/>
            <a:rect l="l" t="t" r="r" b="b"/>
            <a:pathLst>
              <a:path w="55264" h="76732" extrusionOk="0">
                <a:moveTo>
                  <a:pt x="10831" y="0"/>
                </a:moveTo>
                <a:cubicBezTo>
                  <a:pt x="35551" y="21119"/>
                  <a:pt x="30401" y="40225"/>
                  <a:pt x="17659" y="48963"/>
                </a:cubicBezTo>
                <a:cubicBezTo>
                  <a:pt x="0" y="61085"/>
                  <a:pt x="12174" y="76731"/>
                  <a:pt x="12174" y="76731"/>
                </a:cubicBezTo>
                <a:lnTo>
                  <a:pt x="55264" y="76731"/>
                </a:lnTo>
                <a:lnTo>
                  <a:pt x="55264" y="0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71463" dist="190500" dir="17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9"/>
          <p:cNvSpPr/>
          <p:nvPr/>
        </p:nvSpPr>
        <p:spPr>
          <a:xfrm rot="3945501">
            <a:off x="6061735" y="2197260"/>
            <a:ext cx="3065421" cy="4597343"/>
          </a:xfrm>
          <a:custGeom>
            <a:avLst/>
            <a:gdLst/>
            <a:ahLst/>
            <a:cxnLst/>
            <a:rect l="l" t="t" r="r" b="b"/>
            <a:pathLst>
              <a:path w="62131" h="94405" extrusionOk="0">
                <a:moveTo>
                  <a:pt x="31924" y="1"/>
                </a:moveTo>
                <a:cubicBezTo>
                  <a:pt x="30013" y="3448"/>
                  <a:pt x="31395" y="7772"/>
                  <a:pt x="33254" y="11245"/>
                </a:cubicBezTo>
                <a:cubicBezTo>
                  <a:pt x="35113" y="14717"/>
                  <a:pt x="37500" y="18177"/>
                  <a:pt x="37566" y="22114"/>
                </a:cubicBezTo>
                <a:cubicBezTo>
                  <a:pt x="37604" y="24631"/>
                  <a:pt x="36674" y="27058"/>
                  <a:pt x="35500" y="29278"/>
                </a:cubicBezTo>
                <a:cubicBezTo>
                  <a:pt x="34158" y="31808"/>
                  <a:pt x="32454" y="34197"/>
                  <a:pt x="30207" y="35979"/>
                </a:cubicBezTo>
                <a:cubicBezTo>
                  <a:pt x="24063" y="40871"/>
                  <a:pt x="15362" y="40406"/>
                  <a:pt x="7823" y="42665"/>
                </a:cubicBezTo>
                <a:cubicBezTo>
                  <a:pt x="4415" y="43672"/>
                  <a:pt x="762" y="45841"/>
                  <a:pt x="285" y="49365"/>
                </a:cubicBezTo>
                <a:cubicBezTo>
                  <a:pt x="1" y="51469"/>
                  <a:pt x="968" y="53573"/>
                  <a:pt x="2298" y="55239"/>
                </a:cubicBezTo>
                <a:cubicBezTo>
                  <a:pt x="3627" y="56904"/>
                  <a:pt x="5319" y="58220"/>
                  <a:pt x="6829" y="59731"/>
                </a:cubicBezTo>
                <a:cubicBezTo>
                  <a:pt x="14020" y="66934"/>
                  <a:pt x="16433" y="77907"/>
                  <a:pt x="15245" y="88014"/>
                </a:cubicBezTo>
                <a:lnTo>
                  <a:pt x="36894" y="94405"/>
                </a:lnTo>
                <a:lnTo>
                  <a:pt x="62131" y="8921"/>
                </a:lnTo>
                <a:lnTo>
                  <a:pt x="31924" y="1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14313" dist="161925" dir="185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9"/>
          <p:cNvSpPr/>
          <p:nvPr/>
        </p:nvSpPr>
        <p:spPr>
          <a:xfrm rot="1286544" flipH="1">
            <a:off x="3150740" y="-1056826"/>
            <a:ext cx="5859126" cy="8276815"/>
          </a:xfrm>
          <a:custGeom>
            <a:avLst/>
            <a:gdLst/>
            <a:ahLst/>
            <a:cxnLst/>
            <a:rect l="l" t="t" r="r" b="b"/>
            <a:pathLst>
              <a:path w="55264" h="76732" extrusionOk="0">
                <a:moveTo>
                  <a:pt x="10831" y="0"/>
                </a:moveTo>
                <a:cubicBezTo>
                  <a:pt x="35551" y="21119"/>
                  <a:pt x="30401" y="40225"/>
                  <a:pt x="17659" y="48963"/>
                </a:cubicBezTo>
                <a:cubicBezTo>
                  <a:pt x="0" y="61085"/>
                  <a:pt x="12174" y="76731"/>
                  <a:pt x="12174" y="76731"/>
                </a:cubicBezTo>
                <a:lnTo>
                  <a:pt x="55264" y="76731"/>
                </a:lnTo>
                <a:lnTo>
                  <a:pt x="55264" y="0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38000">
                <a:schemeClr val="lt2"/>
              </a:gs>
              <a:gs pos="100000">
                <a:srgbClr val="860505"/>
              </a:gs>
            </a:gsLst>
            <a:lin ang="10800025" scaled="0"/>
          </a:gradFill>
          <a:ln>
            <a:noFill/>
          </a:ln>
          <a:effectLst>
            <a:outerShdw blurRad="242888" dist="209550" dir="16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6_2_1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0"/>
          <p:cNvSpPr/>
          <p:nvPr/>
        </p:nvSpPr>
        <p:spPr>
          <a:xfrm rot="1696797">
            <a:off x="29441" y="676452"/>
            <a:ext cx="5188637" cy="3955296"/>
          </a:xfrm>
          <a:custGeom>
            <a:avLst/>
            <a:gdLst/>
            <a:ahLst/>
            <a:cxnLst/>
            <a:rect l="l" t="t" r="r" b="b"/>
            <a:pathLst>
              <a:path w="89718" h="68392" extrusionOk="0">
                <a:moveTo>
                  <a:pt x="75478" y="0"/>
                </a:moveTo>
                <a:cubicBezTo>
                  <a:pt x="71657" y="969"/>
                  <a:pt x="69463" y="4945"/>
                  <a:pt x="68211" y="8688"/>
                </a:cubicBezTo>
                <a:cubicBezTo>
                  <a:pt x="66958" y="12418"/>
                  <a:pt x="66081" y="16524"/>
                  <a:pt x="63266" y="19274"/>
                </a:cubicBezTo>
                <a:cubicBezTo>
                  <a:pt x="61459" y="21029"/>
                  <a:pt x="59046" y="22023"/>
                  <a:pt x="56631" y="22694"/>
                </a:cubicBezTo>
                <a:cubicBezTo>
                  <a:pt x="54625" y="23247"/>
                  <a:pt x="52545" y="23603"/>
                  <a:pt x="50469" y="23603"/>
                </a:cubicBezTo>
                <a:cubicBezTo>
                  <a:pt x="49685" y="23603"/>
                  <a:pt x="48903" y="23553"/>
                  <a:pt x="48125" y="23443"/>
                </a:cubicBezTo>
                <a:cubicBezTo>
                  <a:pt x="40340" y="22320"/>
                  <a:pt x="34712" y="15672"/>
                  <a:pt x="27909" y="11735"/>
                </a:cubicBezTo>
                <a:cubicBezTo>
                  <a:pt x="25984" y="10624"/>
                  <a:pt x="23678" y="9748"/>
                  <a:pt x="21510" y="9748"/>
                </a:cubicBezTo>
                <a:cubicBezTo>
                  <a:pt x="20203" y="9748"/>
                  <a:pt x="18946" y="10067"/>
                  <a:pt x="17853" y="10844"/>
                </a:cubicBezTo>
                <a:cubicBezTo>
                  <a:pt x="16123" y="12083"/>
                  <a:pt x="15259" y="14239"/>
                  <a:pt x="14961" y="16343"/>
                </a:cubicBezTo>
                <a:cubicBezTo>
                  <a:pt x="14665" y="18447"/>
                  <a:pt x="14871" y="20590"/>
                  <a:pt x="14806" y="22720"/>
                </a:cubicBezTo>
                <a:cubicBezTo>
                  <a:pt x="14496" y="32892"/>
                  <a:pt x="8171" y="42174"/>
                  <a:pt x="0" y="48254"/>
                </a:cubicBezTo>
                <a:lnTo>
                  <a:pt x="10198" y="68392"/>
                </a:lnTo>
                <a:lnTo>
                  <a:pt x="89717" y="28103"/>
                </a:lnTo>
                <a:lnTo>
                  <a:pt x="75478" y="0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0"/>
          <p:cNvSpPr/>
          <p:nvPr/>
        </p:nvSpPr>
        <p:spPr>
          <a:xfrm rot="1696797">
            <a:off x="2410691" y="3172002"/>
            <a:ext cx="5188637" cy="3955296"/>
          </a:xfrm>
          <a:custGeom>
            <a:avLst/>
            <a:gdLst/>
            <a:ahLst/>
            <a:cxnLst/>
            <a:rect l="l" t="t" r="r" b="b"/>
            <a:pathLst>
              <a:path w="89718" h="68392" extrusionOk="0">
                <a:moveTo>
                  <a:pt x="75478" y="0"/>
                </a:moveTo>
                <a:cubicBezTo>
                  <a:pt x="71657" y="969"/>
                  <a:pt x="69463" y="4945"/>
                  <a:pt x="68211" y="8688"/>
                </a:cubicBezTo>
                <a:cubicBezTo>
                  <a:pt x="66958" y="12418"/>
                  <a:pt x="66081" y="16524"/>
                  <a:pt x="63266" y="19274"/>
                </a:cubicBezTo>
                <a:cubicBezTo>
                  <a:pt x="61459" y="21029"/>
                  <a:pt x="59046" y="22023"/>
                  <a:pt x="56631" y="22694"/>
                </a:cubicBezTo>
                <a:cubicBezTo>
                  <a:pt x="54625" y="23247"/>
                  <a:pt x="52545" y="23603"/>
                  <a:pt x="50469" y="23603"/>
                </a:cubicBezTo>
                <a:cubicBezTo>
                  <a:pt x="49685" y="23603"/>
                  <a:pt x="48903" y="23553"/>
                  <a:pt x="48125" y="23443"/>
                </a:cubicBezTo>
                <a:cubicBezTo>
                  <a:pt x="40340" y="22320"/>
                  <a:pt x="34712" y="15672"/>
                  <a:pt x="27909" y="11735"/>
                </a:cubicBezTo>
                <a:cubicBezTo>
                  <a:pt x="25984" y="10624"/>
                  <a:pt x="23678" y="9748"/>
                  <a:pt x="21510" y="9748"/>
                </a:cubicBezTo>
                <a:cubicBezTo>
                  <a:pt x="20203" y="9748"/>
                  <a:pt x="18946" y="10067"/>
                  <a:pt x="17853" y="10844"/>
                </a:cubicBezTo>
                <a:cubicBezTo>
                  <a:pt x="16123" y="12083"/>
                  <a:pt x="15259" y="14239"/>
                  <a:pt x="14961" y="16343"/>
                </a:cubicBezTo>
                <a:cubicBezTo>
                  <a:pt x="14665" y="18447"/>
                  <a:pt x="14871" y="20590"/>
                  <a:pt x="14806" y="22720"/>
                </a:cubicBezTo>
                <a:cubicBezTo>
                  <a:pt x="14496" y="32892"/>
                  <a:pt x="8171" y="42174"/>
                  <a:pt x="0" y="48254"/>
                </a:cubicBezTo>
                <a:lnTo>
                  <a:pt x="10198" y="68392"/>
                </a:lnTo>
                <a:lnTo>
                  <a:pt x="89717" y="28103"/>
                </a:lnTo>
                <a:lnTo>
                  <a:pt x="75478" y="0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0"/>
          <p:cNvSpPr/>
          <p:nvPr/>
        </p:nvSpPr>
        <p:spPr>
          <a:xfrm rot="3761999">
            <a:off x="-183873" y="3171881"/>
            <a:ext cx="5424781" cy="3480182"/>
          </a:xfrm>
          <a:custGeom>
            <a:avLst/>
            <a:gdLst/>
            <a:ahLst/>
            <a:cxnLst/>
            <a:rect l="l" t="t" r="r" b="b"/>
            <a:pathLst>
              <a:path w="58221" h="34337" extrusionOk="0">
                <a:moveTo>
                  <a:pt x="18182" y="0"/>
                </a:moveTo>
                <a:cubicBezTo>
                  <a:pt x="17738" y="0"/>
                  <a:pt x="17294" y="76"/>
                  <a:pt x="16860" y="244"/>
                </a:cubicBezTo>
                <a:cubicBezTo>
                  <a:pt x="15607" y="722"/>
                  <a:pt x="14729" y="1909"/>
                  <a:pt x="14213" y="3149"/>
                </a:cubicBezTo>
                <a:cubicBezTo>
                  <a:pt x="13710" y="4400"/>
                  <a:pt x="13490" y="5743"/>
                  <a:pt x="13116" y="7034"/>
                </a:cubicBezTo>
                <a:cubicBezTo>
                  <a:pt x="11309" y="13230"/>
                  <a:pt x="5965" y="17929"/>
                  <a:pt x="1" y="20369"/>
                </a:cubicBezTo>
                <a:lnTo>
                  <a:pt x="3073" y="34337"/>
                </a:lnTo>
                <a:lnTo>
                  <a:pt x="58220" y="22176"/>
                </a:lnTo>
                <a:lnTo>
                  <a:pt x="53921" y="2684"/>
                </a:lnTo>
                <a:cubicBezTo>
                  <a:pt x="51430" y="2684"/>
                  <a:pt x="49454" y="4762"/>
                  <a:pt x="48086" y="6866"/>
                </a:cubicBezTo>
                <a:cubicBezTo>
                  <a:pt x="46731" y="8958"/>
                  <a:pt x="45544" y="11345"/>
                  <a:pt x="43387" y="12585"/>
                </a:cubicBezTo>
                <a:cubicBezTo>
                  <a:pt x="42007" y="13373"/>
                  <a:pt x="40367" y="13605"/>
                  <a:pt x="38779" y="13631"/>
                </a:cubicBezTo>
                <a:cubicBezTo>
                  <a:pt x="38686" y="13632"/>
                  <a:pt x="38592" y="13633"/>
                  <a:pt x="38499" y="13633"/>
                </a:cubicBezTo>
                <a:cubicBezTo>
                  <a:pt x="36770" y="13633"/>
                  <a:pt x="35027" y="13401"/>
                  <a:pt x="33435" y="12740"/>
                </a:cubicBezTo>
                <a:cubicBezTo>
                  <a:pt x="28839" y="10829"/>
                  <a:pt x="26438" y="5860"/>
                  <a:pt x="22888" y="2374"/>
                </a:cubicBezTo>
                <a:cubicBezTo>
                  <a:pt x="21608" y="1114"/>
                  <a:pt x="19888" y="0"/>
                  <a:pt x="18182" y="0"/>
                </a:cubicBez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14325" dist="238125" dir="199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0"/>
          <p:cNvSpPr/>
          <p:nvPr/>
        </p:nvSpPr>
        <p:spPr>
          <a:xfrm rot="-4067437">
            <a:off x="1600333" y="123179"/>
            <a:ext cx="3475626" cy="5317244"/>
          </a:xfrm>
          <a:custGeom>
            <a:avLst/>
            <a:gdLst/>
            <a:ahLst/>
            <a:cxnLst/>
            <a:rect l="l" t="t" r="r" b="b"/>
            <a:pathLst>
              <a:path w="62131" h="94405" extrusionOk="0">
                <a:moveTo>
                  <a:pt x="31924" y="1"/>
                </a:moveTo>
                <a:cubicBezTo>
                  <a:pt x="30013" y="3448"/>
                  <a:pt x="31395" y="7772"/>
                  <a:pt x="33254" y="11245"/>
                </a:cubicBezTo>
                <a:cubicBezTo>
                  <a:pt x="35113" y="14717"/>
                  <a:pt x="37500" y="18177"/>
                  <a:pt x="37566" y="22114"/>
                </a:cubicBezTo>
                <a:cubicBezTo>
                  <a:pt x="37604" y="24631"/>
                  <a:pt x="36674" y="27058"/>
                  <a:pt x="35500" y="29278"/>
                </a:cubicBezTo>
                <a:cubicBezTo>
                  <a:pt x="34158" y="31808"/>
                  <a:pt x="32454" y="34197"/>
                  <a:pt x="30207" y="35979"/>
                </a:cubicBezTo>
                <a:cubicBezTo>
                  <a:pt x="24063" y="40871"/>
                  <a:pt x="15362" y="40406"/>
                  <a:pt x="7823" y="42665"/>
                </a:cubicBezTo>
                <a:cubicBezTo>
                  <a:pt x="4415" y="43672"/>
                  <a:pt x="762" y="45841"/>
                  <a:pt x="285" y="49365"/>
                </a:cubicBezTo>
                <a:cubicBezTo>
                  <a:pt x="1" y="51469"/>
                  <a:pt x="968" y="53573"/>
                  <a:pt x="2298" y="55239"/>
                </a:cubicBezTo>
                <a:cubicBezTo>
                  <a:pt x="3627" y="56904"/>
                  <a:pt x="5319" y="58220"/>
                  <a:pt x="6829" y="59731"/>
                </a:cubicBezTo>
                <a:cubicBezTo>
                  <a:pt x="14020" y="66934"/>
                  <a:pt x="16433" y="77907"/>
                  <a:pt x="15245" y="88014"/>
                </a:cubicBezTo>
                <a:lnTo>
                  <a:pt x="36894" y="94405"/>
                </a:lnTo>
                <a:lnTo>
                  <a:pt x="62131" y="8921"/>
                </a:lnTo>
                <a:lnTo>
                  <a:pt x="31924" y="1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42888" dist="180975" dir="6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0"/>
          <p:cNvSpPr/>
          <p:nvPr/>
        </p:nvSpPr>
        <p:spPr>
          <a:xfrm rot="9982314">
            <a:off x="-404229" y="1588574"/>
            <a:ext cx="2516703" cy="4693065"/>
          </a:xfrm>
          <a:custGeom>
            <a:avLst/>
            <a:gdLst/>
            <a:ahLst/>
            <a:cxnLst/>
            <a:rect l="l" t="t" r="r" b="b"/>
            <a:pathLst>
              <a:path w="55264" h="76732" extrusionOk="0">
                <a:moveTo>
                  <a:pt x="10831" y="0"/>
                </a:moveTo>
                <a:cubicBezTo>
                  <a:pt x="35551" y="21119"/>
                  <a:pt x="30401" y="40225"/>
                  <a:pt x="17659" y="48963"/>
                </a:cubicBezTo>
                <a:cubicBezTo>
                  <a:pt x="0" y="61085"/>
                  <a:pt x="12174" y="76731"/>
                  <a:pt x="12174" y="76731"/>
                </a:cubicBezTo>
                <a:lnTo>
                  <a:pt x="55264" y="76731"/>
                </a:lnTo>
                <a:lnTo>
                  <a:pt x="55264" y="0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14313" dist="180975" dir="31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0"/>
          <p:cNvSpPr/>
          <p:nvPr/>
        </p:nvSpPr>
        <p:spPr>
          <a:xfrm rot="-5400000">
            <a:off x="-1504405" y="-1572117"/>
            <a:ext cx="3728947" cy="5501687"/>
          </a:xfrm>
          <a:custGeom>
            <a:avLst/>
            <a:gdLst/>
            <a:ahLst/>
            <a:cxnLst/>
            <a:rect l="l" t="t" r="r" b="b"/>
            <a:pathLst>
              <a:path w="62131" h="94405" extrusionOk="0">
                <a:moveTo>
                  <a:pt x="31924" y="1"/>
                </a:moveTo>
                <a:cubicBezTo>
                  <a:pt x="30013" y="3448"/>
                  <a:pt x="31395" y="7772"/>
                  <a:pt x="33254" y="11245"/>
                </a:cubicBezTo>
                <a:cubicBezTo>
                  <a:pt x="35113" y="14717"/>
                  <a:pt x="37500" y="18177"/>
                  <a:pt x="37566" y="22114"/>
                </a:cubicBezTo>
                <a:cubicBezTo>
                  <a:pt x="37604" y="24631"/>
                  <a:pt x="36674" y="27058"/>
                  <a:pt x="35500" y="29278"/>
                </a:cubicBezTo>
                <a:cubicBezTo>
                  <a:pt x="34158" y="31808"/>
                  <a:pt x="32454" y="34197"/>
                  <a:pt x="30207" y="35979"/>
                </a:cubicBezTo>
                <a:cubicBezTo>
                  <a:pt x="24063" y="40871"/>
                  <a:pt x="15362" y="40406"/>
                  <a:pt x="7823" y="42665"/>
                </a:cubicBezTo>
                <a:cubicBezTo>
                  <a:pt x="4415" y="43672"/>
                  <a:pt x="762" y="45841"/>
                  <a:pt x="285" y="49365"/>
                </a:cubicBezTo>
                <a:cubicBezTo>
                  <a:pt x="1" y="51469"/>
                  <a:pt x="968" y="53573"/>
                  <a:pt x="2298" y="55239"/>
                </a:cubicBezTo>
                <a:cubicBezTo>
                  <a:pt x="3627" y="56904"/>
                  <a:pt x="5319" y="58220"/>
                  <a:pt x="6829" y="59731"/>
                </a:cubicBezTo>
                <a:cubicBezTo>
                  <a:pt x="14020" y="66934"/>
                  <a:pt x="16433" y="77907"/>
                  <a:pt x="15245" y="88014"/>
                </a:cubicBezTo>
                <a:lnTo>
                  <a:pt x="36894" y="94405"/>
                </a:lnTo>
                <a:lnTo>
                  <a:pt x="62131" y="8921"/>
                </a:lnTo>
                <a:lnTo>
                  <a:pt x="31924" y="1"/>
                </a:lnTo>
                <a:close/>
              </a:path>
            </a:pathLst>
          </a:custGeom>
          <a:gradFill>
            <a:gsLst>
              <a:gs pos="0">
                <a:srgbClr val="FF0F0F"/>
              </a:gs>
              <a:gs pos="100000">
                <a:srgbClr val="86050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42888" dist="180975" dir="6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0"/>
          <p:cNvSpPr/>
          <p:nvPr/>
        </p:nvSpPr>
        <p:spPr>
          <a:xfrm rot="8793097" flipH="1">
            <a:off x="1218682" y="-2017743"/>
            <a:ext cx="5859171" cy="10155521"/>
          </a:xfrm>
          <a:custGeom>
            <a:avLst/>
            <a:gdLst/>
            <a:ahLst/>
            <a:cxnLst/>
            <a:rect l="l" t="t" r="r" b="b"/>
            <a:pathLst>
              <a:path w="55264" h="76732" extrusionOk="0">
                <a:moveTo>
                  <a:pt x="10831" y="0"/>
                </a:moveTo>
                <a:cubicBezTo>
                  <a:pt x="35551" y="21119"/>
                  <a:pt x="30401" y="40225"/>
                  <a:pt x="17659" y="48963"/>
                </a:cubicBezTo>
                <a:cubicBezTo>
                  <a:pt x="0" y="61085"/>
                  <a:pt x="12174" y="76731"/>
                  <a:pt x="12174" y="76731"/>
                </a:cubicBezTo>
                <a:lnTo>
                  <a:pt x="55264" y="76731"/>
                </a:lnTo>
                <a:lnTo>
                  <a:pt x="55264" y="0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38000">
                <a:schemeClr val="lt2"/>
              </a:gs>
              <a:gs pos="100000">
                <a:srgbClr val="860505"/>
              </a:gs>
            </a:gsLst>
            <a:lin ang="10800025" scaled="0"/>
          </a:gradFill>
          <a:ln>
            <a:noFill/>
          </a:ln>
          <a:effectLst>
            <a:outerShdw blurRad="242888" dist="209550" dir="70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nton"/>
              <a:buNone/>
              <a:defRPr sz="32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8" r:id="rId4"/>
    <p:sldLayoutId id="2147483659" r:id="rId5"/>
    <p:sldLayoutId id="2147483660" r:id="rId6"/>
    <p:sldLayoutId id="2147483666" r:id="rId7"/>
    <p:sldLayoutId id="2147483675" r:id="rId8"/>
    <p:sldLayoutId id="214748367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openxmlformats.org/officeDocument/2006/relationships/image" Target="../media/image15.png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4"/>
          <p:cNvSpPr txBox="1">
            <a:spLocks noGrp="1"/>
          </p:cNvSpPr>
          <p:nvPr>
            <p:ph type="ctrTitle"/>
          </p:nvPr>
        </p:nvSpPr>
        <p:spPr>
          <a:xfrm>
            <a:off x="191729" y="773875"/>
            <a:ext cx="5866180" cy="16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Welcome to MedAnalytica </a:t>
            </a:r>
            <a:endParaRPr dirty="0"/>
          </a:p>
        </p:txBody>
      </p:sp>
      <p:sp>
        <p:nvSpPr>
          <p:cNvPr id="339" name="Google Shape;339;p34"/>
          <p:cNvSpPr txBox="1">
            <a:spLocks noGrp="1"/>
          </p:cNvSpPr>
          <p:nvPr>
            <p:ph type="subTitle" idx="1"/>
          </p:nvPr>
        </p:nvSpPr>
        <p:spPr>
          <a:xfrm>
            <a:off x="528870" y="3609161"/>
            <a:ext cx="3080400" cy="50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/>
              <a:t>LETS GET STARTED…</a:t>
            </a:r>
            <a:endParaRPr sz="2400" dirty="0"/>
          </a:p>
        </p:txBody>
      </p:sp>
      <p:sp>
        <p:nvSpPr>
          <p:cNvPr id="340" name="Google Shape;340;p34"/>
          <p:cNvSpPr txBox="1">
            <a:spLocks noGrp="1"/>
          </p:cNvSpPr>
          <p:nvPr>
            <p:ph type="ctrTitle"/>
          </p:nvPr>
        </p:nvSpPr>
        <p:spPr>
          <a:xfrm>
            <a:off x="528870" y="2145002"/>
            <a:ext cx="4043130" cy="9862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latin typeface="Poppins"/>
                <a:ea typeface="Poppins"/>
                <a:cs typeface="Poppins"/>
                <a:sym typeface="Poppins"/>
              </a:rPr>
              <a:t>Lab Manager: Shahed Batayha </a:t>
            </a:r>
            <a:br>
              <a:rPr lang="en-US" sz="1050" dirty="0">
                <a:latin typeface="Poppins"/>
                <a:ea typeface="Poppins"/>
                <a:cs typeface="Poppins"/>
                <a:sym typeface="Wingdings" panose="05000000000000000000" pitchFamily="2" charset="2"/>
              </a:rPr>
            </a:br>
            <a:r>
              <a:rPr lang="en-US" sz="1050" dirty="0">
                <a:latin typeface="Poppins"/>
                <a:ea typeface="Poppins"/>
                <a:cs typeface="Poppins"/>
                <a:sym typeface="Wingdings" panose="05000000000000000000" pitchFamily="2" charset="2"/>
              </a:rPr>
              <a:t>Contact: +962 79 5517 434</a:t>
            </a:r>
            <a:br>
              <a:rPr lang="en-US" sz="1050" dirty="0">
                <a:latin typeface="Poppins"/>
                <a:ea typeface="Poppins"/>
                <a:cs typeface="Poppins"/>
                <a:sym typeface="Wingdings" panose="05000000000000000000" pitchFamily="2" charset="2"/>
              </a:rPr>
            </a:br>
            <a:r>
              <a:rPr lang="en-US" sz="1050" dirty="0">
                <a:latin typeface="Poppins"/>
                <a:ea typeface="Poppins"/>
                <a:cs typeface="Poppins"/>
                <a:sym typeface="Wingdings" panose="05000000000000000000" pitchFamily="2" charset="2"/>
              </a:rPr>
              <a:t>Location: Irbid-</a:t>
            </a:r>
            <a:r>
              <a:rPr lang="en-US" sz="1050" dirty="0" err="1">
                <a:latin typeface="Poppins"/>
                <a:ea typeface="Poppins"/>
                <a:cs typeface="Poppins"/>
                <a:sym typeface="Wingdings" panose="05000000000000000000" pitchFamily="2" charset="2"/>
              </a:rPr>
              <a:t>Alsareih</a:t>
            </a:r>
            <a:endParaRPr sz="1050" dirty="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41" name="Google Shape;341;p34"/>
          <p:cNvPicPr preferRelativeResize="0"/>
          <p:nvPr/>
        </p:nvPicPr>
        <p:blipFill rotWithShape="1">
          <a:blip r:embed="rId3">
            <a:alphaModFix/>
          </a:blip>
          <a:srcRect t="5253" b="15632"/>
          <a:stretch/>
        </p:blipFill>
        <p:spPr>
          <a:xfrm>
            <a:off x="6396449" y="-386009"/>
            <a:ext cx="2747551" cy="4069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31A4066-29EB-C3B5-F3C6-36757ACB95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4890" y="598706"/>
            <a:ext cx="1718602" cy="1718602"/>
          </a:xfrm>
          <a:prstGeom prst="ellipse">
            <a:avLst/>
          </a:prstGeom>
          <a:ln w="63500" cap="rnd">
            <a:solidFill>
              <a:schemeClr val="bg2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grpSp>
        <p:nvGrpSpPr>
          <p:cNvPr id="4" name="Google Shape;10942;p83">
            <a:extLst>
              <a:ext uri="{FF2B5EF4-FFF2-40B4-BE49-F238E27FC236}">
                <a16:creationId xmlns:a16="http://schemas.microsoft.com/office/drawing/2014/main" id="{537621CD-03C2-A6EF-DD20-BD138AB4AA3B}"/>
              </a:ext>
            </a:extLst>
          </p:cNvPr>
          <p:cNvGrpSpPr/>
          <p:nvPr/>
        </p:nvGrpSpPr>
        <p:grpSpPr>
          <a:xfrm>
            <a:off x="623012" y="2927537"/>
            <a:ext cx="407432" cy="407391"/>
            <a:chOff x="812101" y="2571761"/>
            <a:chExt cx="417066" cy="417024"/>
          </a:xfrm>
        </p:grpSpPr>
        <p:sp>
          <p:nvSpPr>
            <p:cNvPr id="5" name="Google Shape;10943;p83">
              <a:extLst>
                <a:ext uri="{FF2B5EF4-FFF2-40B4-BE49-F238E27FC236}">
                  <a16:creationId xmlns:a16="http://schemas.microsoft.com/office/drawing/2014/main" id="{F9145CB5-CEF6-91C7-4999-4751E2802FC5}"/>
                </a:ext>
              </a:extLst>
            </p:cNvPr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944;p83">
              <a:extLst>
                <a:ext uri="{FF2B5EF4-FFF2-40B4-BE49-F238E27FC236}">
                  <a16:creationId xmlns:a16="http://schemas.microsoft.com/office/drawing/2014/main" id="{D47BE2AE-3C6E-AD71-D8BD-48DBA77013A9}"/>
                </a:ext>
              </a:extLst>
            </p:cNvPr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945;p83">
              <a:extLst>
                <a:ext uri="{FF2B5EF4-FFF2-40B4-BE49-F238E27FC236}">
                  <a16:creationId xmlns:a16="http://schemas.microsoft.com/office/drawing/2014/main" id="{C238AFE5-313E-4F55-D85C-B70D6B74BD38}"/>
                </a:ext>
              </a:extLst>
            </p:cNvPr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946;p83">
              <a:extLst>
                <a:ext uri="{FF2B5EF4-FFF2-40B4-BE49-F238E27FC236}">
                  <a16:creationId xmlns:a16="http://schemas.microsoft.com/office/drawing/2014/main" id="{9F625295-EB40-3230-E08E-51AACDD692B9}"/>
                </a:ext>
              </a:extLst>
            </p:cNvPr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B3F35B09-E5F8-197F-D5C6-8785F00EAE23}"/>
              </a:ext>
            </a:extLst>
          </p:cNvPr>
          <p:cNvSpPr txBox="1"/>
          <p:nvPr/>
        </p:nvSpPr>
        <p:spPr>
          <a:xfrm>
            <a:off x="1030441" y="3016211"/>
            <a:ext cx="153712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1050" dirty="0">
                <a:solidFill>
                  <a:schemeClr val="tx1"/>
                </a:solidFill>
              </a:rPr>
              <a:t>@MedAnalytica</a:t>
            </a:r>
            <a:endParaRPr lang="en-US" sz="105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6"/>
          <p:cNvSpPr/>
          <p:nvPr/>
        </p:nvSpPr>
        <p:spPr>
          <a:xfrm>
            <a:off x="713225" y="1279511"/>
            <a:ext cx="643800" cy="643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]</a:t>
            </a:r>
            <a:endParaRPr/>
          </a:p>
        </p:txBody>
      </p:sp>
      <p:sp>
        <p:nvSpPr>
          <p:cNvPr id="356" name="Google Shape;356;p36"/>
          <p:cNvSpPr/>
          <p:nvPr/>
        </p:nvSpPr>
        <p:spPr>
          <a:xfrm>
            <a:off x="3692798" y="3024836"/>
            <a:ext cx="643800" cy="643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6"/>
          <p:cNvSpPr/>
          <p:nvPr/>
        </p:nvSpPr>
        <p:spPr>
          <a:xfrm>
            <a:off x="713225" y="3024836"/>
            <a:ext cx="643800" cy="643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6"/>
          <p:cNvSpPr/>
          <p:nvPr/>
        </p:nvSpPr>
        <p:spPr>
          <a:xfrm>
            <a:off x="3692798" y="1279511"/>
            <a:ext cx="643800" cy="643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6"/>
          <p:cNvSpPr txBox="1">
            <a:spLocks noGrp="1"/>
          </p:cNvSpPr>
          <p:nvPr>
            <p:ph type="title"/>
          </p:nvPr>
        </p:nvSpPr>
        <p:spPr>
          <a:xfrm>
            <a:off x="765600" y="1412150"/>
            <a:ext cx="5394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60" name="Google Shape;360;p36"/>
          <p:cNvSpPr txBox="1">
            <a:spLocks noGrp="1"/>
          </p:cNvSpPr>
          <p:nvPr>
            <p:ph type="subTitle" idx="1"/>
          </p:nvPr>
        </p:nvSpPr>
        <p:spPr>
          <a:xfrm>
            <a:off x="713225" y="2378761"/>
            <a:ext cx="2808644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Patients often struggle to interpret complex medical reports.</a:t>
            </a:r>
            <a:endParaRPr dirty="0"/>
          </a:p>
        </p:txBody>
      </p:sp>
      <p:sp>
        <p:nvSpPr>
          <p:cNvPr id="361" name="Google Shape;361;p36"/>
          <p:cNvSpPr txBox="1">
            <a:spLocks noGrp="1"/>
          </p:cNvSpPr>
          <p:nvPr>
            <p:ph type="title" idx="2"/>
          </p:nvPr>
        </p:nvSpPr>
        <p:spPr>
          <a:xfrm>
            <a:off x="3745173" y="1412150"/>
            <a:ext cx="5394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62" name="Google Shape;362;p36"/>
          <p:cNvSpPr txBox="1">
            <a:spLocks noGrp="1"/>
          </p:cNvSpPr>
          <p:nvPr>
            <p:ph type="subTitle" idx="3"/>
          </p:nvPr>
        </p:nvSpPr>
        <p:spPr>
          <a:xfrm>
            <a:off x="3692797" y="2378761"/>
            <a:ext cx="2897699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Long waiting times for doctor appointments just to explain basic results.</a:t>
            </a:r>
            <a:endParaRPr dirty="0"/>
          </a:p>
        </p:txBody>
      </p:sp>
      <p:sp>
        <p:nvSpPr>
          <p:cNvPr id="363" name="Google Shape;363;p36"/>
          <p:cNvSpPr txBox="1">
            <a:spLocks noGrp="1"/>
          </p:cNvSpPr>
          <p:nvPr>
            <p:ph type="title" idx="4"/>
          </p:nvPr>
        </p:nvSpPr>
        <p:spPr>
          <a:xfrm>
            <a:off x="765600" y="3157475"/>
            <a:ext cx="5394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64" name="Google Shape;364;p36"/>
          <p:cNvSpPr txBox="1">
            <a:spLocks noGrp="1"/>
          </p:cNvSpPr>
          <p:nvPr>
            <p:ph type="subTitle" idx="5"/>
          </p:nvPr>
        </p:nvSpPr>
        <p:spPr>
          <a:xfrm>
            <a:off x="713225" y="4124078"/>
            <a:ext cx="3031948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Lack of personalized, immediate health advice based on lab values.</a:t>
            </a:r>
            <a:endParaRPr dirty="0"/>
          </a:p>
        </p:txBody>
      </p:sp>
      <p:sp>
        <p:nvSpPr>
          <p:cNvPr id="365" name="Google Shape;365;p36"/>
          <p:cNvSpPr txBox="1">
            <a:spLocks noGrp="1"/>
          </p:cNvSpPr>
          <p:nvPr>
            <p:ph type="title" idx="6"/>
          </p:nvPr>
        </p:nvSpPr>
        <p:spPr>
          <a:xfrm>
            <a:off x="3745173" y="3157475"/>
            <a:ext cx="5394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66" name="Google Shape;366;p36"/>
          <p:cNvSpPr txBox="1">
            <a:spLocks noGrp="1"/>
          </p:cNvSpPr>
          <p:nvPr>
            <p:ph type="subTitle" idx="7"/>
          </p:nvPr>
        </p:nvSpPr>
        <p:spPr>
          <a:xfrm>
            <a:off x="3692798" y="4124078"/>
            <a:ext cx="3622402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difficulty of manually tracking health changes over time</a:t>
            </a:r>
            <a:r>
              <a:rPr lang="ar-JO" dirty="0"/>
              <a:t> </a:t>
            </a:r>
            <a:r>
              <a:rPr lang="en-US" dirty="0"/>
              <a:t>without a digital history.</a:t>
            </a:r>
            <a:endParaRPr dirty="0"/>
          </a:p>
        </p:txBody>
      </p:sp>
      <p:sp>
        <p:nvSpPr>
          <p:cNvPr id="367" name="Google Shape;367;p36"/>
          <p:cNvSpPr txBox="1">
            <a:spLocks noGrp="1"/>
          </p:cNvSpPr>
          <p:nvPr>
            <p:ph type="title" idx="8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Why </a:t>
            </a:r>
            <a:r>
              <a:rPr lang="en-US" dirty="0" err="1"/>
              <a:t>MedAnalytica</a:t>
            </a:r>
            <a:r>
              <a:rPr lang="en-US" dirty="0"/>
              <a:t>? </a:t>
            </a:r>
            <a:endParaRPr dirty="0"/>
          </a:p>
        </p:txBody>
      </p:sp>
      <p:sp>
        <p:nvSpPr>
          <p:cNvPr id="368" name="Google Shape;368;p36"/>
          <p:cNvSpPr txBox="1">
            <a:spLocks noGrp="1"/>
          </p:cNvSpPr>
          <p:nvPr>
            <p:ph type="subTitle" idx="9"/>
          </p:nvPr>
        </p:nvSpPr>
        <p:spPr>
          <a:xfrm>
            <a:off x="713225" y="1939850"/>
            <a:ext cx="2898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Confusing Results</a:t>
            </a:r>
            <a:endParaRPr dirty="0"/>
          </a:p>
        </p:txBody>
      </p:sp>
      <p:sp>
        <p:nvSpPr>
          <p:cNvPr id="369" name="Google Shape;369;p36"/>
          <p:cNvSpPr txBox="1">
            <a:spLocks noGrp="1"/>
          </p:cNvSpPr>
          <p:nvPr>
            <p:ph type="subTitle" idx="13"/>
          </p:nvPr>
        </p:nvSpPr>
        <p:spPr>
          <a:xfrm>
            <a:off x="3692798" y="1939850"/>
            <a:ext cx="2898600" cy="4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Anxiety &amp; Wait</a:t>
            </a:r>
            <a:endParaRPr dirty="0"/>
          </a:p>
        </p:txBody>
      </p:sp>
      <p:sp>
        <p:nvSpPr>
          <p:cNvPr id="370" name="Google Shape;370;p36"/>
          <p:cNvSpPr txBox="1">
            <a:spLocks noGrp="1"/>
          </p:cNvSpPr>
          <p:nvPr>
            <p:ph type="subTitle" idx="14"/>
          </p:nvPr>
        </p:nvSpPr>
        <p:spPr>
          <a:xfrm>
            <a:off x="713225" y="3685175"/>
            <a:ext cx="2898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Fragmented Info</a:t>
            </a:r>
            <a:endParaRPr dirty="0"/>
          </a:p>
        </p:txBody>
      </p:sp>
      <p:sp>
        <p:nvSpPr>
          <p:cNvPr id="371" name="Google Shape;371;p36"/>
          <p:cNvSpPr txBox="1">
            <a:spLocks noGrp="1"/>
          </p:cNvSpPr>
          <p:nvPr>
            <p:ph type="subTitle" idx="15"/>
          </p:nvPr>
        </p:nvSpPr>
        <p:spPr>
          <a:xfrm>
            <a:off x="3692798" y="3686382"/>
            <a:ext cx="3272358" cy="4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Manual Tracking Error</a:t>
            </a:r>
            <a:endParaRPr dirty="0"/>
          </a:p>
        </p:txBody>
      </p:sp>
      <p:grpSp>
        <p:nvGrpSpPr>
          <p:cNvPr id="372" name="Google Shape;372;p36"/>
          <p:cNvGrpSpPr/>
          <p:nvPr/>
        </p:nvGrpSpPr>
        <p:grpSpPr>
          <a:xfrm>
            <a:off x="7139748" y="539502"/>
            <a:ext cx="1291037" cy="1228984"/>
            <a:chOff x="7139748" y="539502"/>
            <a:chExt cx="1291037" cy="1228984"/>
          </a:xfrm>
        </p:grpSpPr>
        <p:pic>
          <p:nvPicPr>
            <p:cNvPr id="373" name="Google Shape;373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39748" y="1229764"/>
              <a:ext cx="590628" cy="5387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4" name="Google Shape;374;p3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439441" y="539502"/>
              <a:ext cx="579312" cy="5387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5" name="Google Shape;375;p3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719087" y="609164"/>
              <a:ext cx="711698" cy="53872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" name="Google Shape;1143;p65">
            <a:extLst>
              <a:ext uri="{FF2B5EF4-FFF2-40B4-BE49-F238E27FC236}">
                <a16:creationId xmlns:a16="http://schemas.microsoft.com/office/drawing/2014/main" id="{0C306AB3-FE14-18AD-9940-E1101158B2E3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07554" y="255297"/>
            <a:ext cx="800190" cy="822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7"/>
          <p:cNvSpPr/>
          <p:nvPr/>
        </p:nvSpPr>
        <p:spPr>
          <a:xfrm>
            <a:off x="5802775" y="984150"/>
            <a:ext cx="1061700" cy="1061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37"/>
          <p:cNvSpPr txBox="1">
            <a:spLocks noGrp="1"/>
          </p:cNvSpPr>
          <p:nvPr>
            <p:ph type="title"/>
          </p:nvPr>
        </p:nvSpPr>
        <p:spPr>
          <a:xfrm>
            <a:off x="4243375" y="2179625"/>
            <a:ext cx="4180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Our Solution </a:t>
            </a:r>
            <a:endParaRPr dirty="0"/>
          </a:p>
        </p:txBody>
      </p:sp>
      <p:sp>
        <p:nvSpPr>
          <p:cNvPr id="383" name="Google Shape;383;p37"/>
          <p:cNvSpPr txBox="1">
            <a:spLocks noGrp="1"/>
          </p:cNvSpPr>
          <p:nvPr>
            <p:ph type="subTitle" idx="1"/>
          </p:nvPr>
        </p:nvSpPr>
        <p:spPr>
          <a:xfrm>
            <a:off x="4697425" y="3021425"/>
            <a:ext cx="32724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Instant Clarity</a:t>
            </a:r>
            <a:r>
              <a:rPr lang="ar-JO" dirty="0"/>
              <a:t> ! </a:t>
            </a:r>
            <a:endParaRPr dirty="0"/>
          </a:p>
        </p:txBody>
      </p:sp>
      <p:pic>
        <p:nvPicPr>
          <p:cNvPr id="384" name="Google Shape;384;p37"/>
          <p:cNvPicPr preferRelativeResize="0"/>
          <p:nvPr/>
        </p:nvPicPr>
        <p:blipFill rotWithShape="1">
          <a:blip r:embed="rId3">
            <a:alphaModFix/>
          </a:blip>
          <a:srcRect l="35244" t="39881" r="35247" b="39881"/>
          <a:stretch/>
        </p:blipFill>
        <p:spPr>
          <a:xfrm>
            <a:off x="1440163" y="1515300"/>
            <a:ext cx="2112600" cy="2112900"/>
          </a:xfrm>
          <a:prstGeom prst="ellipse">
            <a:avLst/>
          </a:prstGeom>
          <a:noFill/>
          <a:ln>
            <a:noFill/>
          </a:ln>
          <a:effectLst>
            <a:outerShdw blurRad="571500" dist="19050" algn="bl" rotWithShape="0">
              <a:schemeClr val="dk1"/>
            </a:outerShdw>
          </a:effectLst>
        </p:spPr>
      </p:pic>
      <p:pic>
        <p:nvPicPr>
          <p:cNvPr id="3" name="Graphic 2" descr="Lightbulb and gear">
            <a:extLst>
              <a:ext uri="{FF2B5EF4-FFF2-40B4-BE49-F238E27FC236}">
                <a16:creationId xmlns:a16="http://schemas.microsoft.com/office/drawing/2014/main" id="{A3C40BCF-BAEF-41AD-D8FB-F0FF64E183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76425" y="1030950"/>
            <a:ext cx="914400" cy="91440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8"/>
          <p:cNvSpPr txBox="1">
            <a:spLocks noGrp="1"/>
          </p:cNvSpPr>
          <p:nvPr>
            <p:ph type="subTitle" idx="1"/>
          </p:nvPr>
        </p:nvSpPr>
        <p:spPr>
          <a:xfrm>
            <a:off x="4971396" y="2256626"/>
            <a:ext cx="2907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Personalized Advice</a:t>
            </a:r>
            <a:endParaRPr dirty="0"/>
          </a:p>
        </p:txBody>
      </p:sp>
      <p:sp>
        <p:nvSpPr>
          <p:cNvPr id="392" name="Google Shape;392;p38"/>
          <p:cNvSpPr txBox="1">
            <a:spLocks noGrp="1"/>
          </p:cNvSpPr>
          <p:nvPr>
            <p:ph type="subTitle" idx="2"/>
          </p:nvPr>
        </p:nvSpPr>
        <p:spPr>
          <a:xfrm>
            <a:off x="1265021" y="2256626"/>
            <a:ext cx="2907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Instant Analysis</a:t>
            </a:r>
            <a:endParaRPr dirty="0"/>
          </a:p>
        </p:txBody>
      </p:sp>
      <p:sp>
        <p:nvSpPr>
          <p:cNvPr id="393" name="Google Shape;393;p38"/>
          <p:cNvSpPr txBox="1">
            <a:spLocks noGrp="1"/>
          </p:cNvSpPr>
          <p:nvPr>
            <p:ph type="subTitle" idx="3"/>
          </p:nvPr>
        </p:nvSpPr>
        <p:spPr>
          <a:xfrm>
            <a:off x="4971379" y="2695526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Provides specific dietary and lifestyle guidance for each result.</a:t>
            </a:r>
            <a:endParaRPr dirty="0"/>
          </a:p>
        </p:txBody>
      </p:sp>
      <p:sp>
        <p:nvSpPr>
          <p:cNvPr id="394" name="Google Shape;394;p38"/>
          <p:cNvSpPr txBox="1">
            <a:spLocks noGrp="1"/>
          </p:cNvSpPr>
          <p:nvPr>
            <p:ph type="subTitle" idx="4"/>
          </p:nvPr>
        </p:nvSpPr>
        <p:spPr>
          <a:xfrm>
            <a:off x="1265021" y="2695526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Automatically converts numbers into status (Normal, High, or Low).</a:t>
            </a:r>
            <a:endParaRPr dirty="0"/>
          </a:p>
        </p:txBody>
      </p:sp>
      <p:sp>
        <p:nvSpPr>
          <p:cNvPr id="403" name="Google Shape;403;p38"/>
          <p:cNvSpPr txBox="1">
            <a:spLocks noGrp="1"/>
          </p:cNvSpPr>
          <p:nvPr>
            <p:ph type="title"/>
          </p:nvPr>
        </p:nvSpPr>
        <p:spPr>
          <a:xfrm>
            <a:off x="720000" y="84499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Our Solution</a:t>
            </a:r>
            <a:endParaRPr sz="4400" dirty="0"/>
          </a:p>
        </p:txBody>
      </p:sp>
      <p:grpSp>
        <p:nvGrpSpPr>
          <p:cNvPr id="404" name="Google Shape;404;p38"/>
          <p:cNvGrpSpPr/>
          <p:nvPr/>
        </p:nvGrpSpPr>
        <p:grpSpPr>
          <a:xfrm>
            <a:off x="7878991" y="4144864"/>
            <a:ext cx="991344" cy="608386"/>
            <a:chOff x="7878991" y="4144864"/>
            <a:chExt cx="991344" cy="608386"/>
          </a:xfrm>
        </p:grpSpPr>
        <p:pic>
          <p:nvPicPr>
            <p:cNvPr id="405" name="Google Shape;405;p3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878991" y="4144864"/>
              <a:ext cx="579312" cy="5387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6" name="Google Shape;406;p3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158637" y="4214527"/>
              <a:ext cx="711698" cy="53872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07" name="Google Shape;407;p38"/>
          <p:cNvGrpSpPr/>
          <p:nvPr/>
        </p:nvGrpSpPr>
        <p:grpSpPr>
          <a:xfrm>
            <a:off x="513189" y="396627"/>
            <a:ext cx="1041862" cy="1630051"/>
            <a:chOff x="713214" y="539502"/>
            <a:chExt cx="1041862" cy="1630051"/>
          </a:xfrm>
        </p:grpSpPr>
        <p:pic>
          <p:nvPicPr>
            <p:cNvPr id="408" name="Google Shape;408;p3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164448" y="931502"/>
              <a:ext cx="590628" cy="5387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9" name="Google Shape;409;p3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13214" y="539502"/>
              <a:ext cx="451242" cy="53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0" name="Google Shape;410;p3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967925" y="1704474"/>
              <a:ext cx="579302" cy="46507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" name="Google Shape;1122;p64">
            <a:extLst>
              <a:ext uri="{FF2B5EF4-FFF2-40B4-BE49-F238E27FC236}">
                <a16:creationId xmlns:a16="http://schemas.microsoft.com/office/drawing/2014/main" id="{F4F137A0-6BFF-480F-F386-E836840779A9}"/>
              </a:ext>
            </a:extLst>
          </p:cNvPr>
          <p:cNvGrpSpPr/>
          <p:nvPr/>
        </p:nvGrpSpPr>
        <p:grpSpPr>
          <a:xfrm>
            <a:off x="3986924" y="2316065"/>
            <a:ext cx="237316" cy="310144"/>
            <a:chOff x="2561600" y="1565038"/>
            <a:chExt cx="237300" cy="346450"/>
          </a:xfrm>
        </p:grpSpPr>
        <p:sp>
          <p:nvSpPr>
            <p:cNvPr id="4" name="Google Shape;1123;p64">
              <a:extLst>
                <a:ext uri="{FF2B5EF4-FFF2-40B4-BE49-F238E27FC236}">
                  <a16:creationId xmlns:a16="http://schemas.microsoft.com/office/drawing/2014/main" id="{F224BD6F-1298-6EB4-23FB-E47651F3A308}"/>
                </a:ext>
              </a:extLst>
            </p:cNvPr>
            <p:cNvSpPr/>
            <p:nvPr/>
          </p:nvSpPr>
          <p:spPr>
            <a:xfrm>
              <a:off x="2561600" y="1565038"/>
              <a:ext cx="237300" cy="346450"/>
            </a:xfrm>
            <a:custGeom>
              <a:avLst/>
              <a:gdLst/>
              <a:ahLst/>
              <a:cxnLst/>
              <a:rect l="l" t="t" r="r" b="b"/>
              <a:pathLst>
                <a:path w="9492" h="13858" extrusionOk="0">
                  <a:moveTo>
                    <a:pt x="6101" y="787"/>
                  </a:moveTo>
                  <a:lnTo>
                    <a:pt x="6101" y="1479"/>
                  </a:lnTo>
                  <a:lnTo>
                    <a:pt x="3390" y="1479"/>
                  </a:lnTo>
                  <a:lnTo>
                    <a:pt x="3390" y="787"/>
                  </a:lnTo>
                  <a:close/>
                  <a:moveTo>
                    <a:pt x="8664" y="828"/>
                  </a:moveTo>
                  <a:lnTo>
                    <a:pt x="8664" y="13071"/>
                  </a:lnTo>
                  <a:lnTo>
                    <a:pt x="786" y="13071"/>
                  </a:lnTo>
                  <a:lnTo>
                    <a:pt x="786" y="828"/>
                  </a:lnTo>
                  <a:lnTo>
                    <a:pt x="2562" y="828"/>
                  </a:lnTo>
                  <a:lnTo>
                    <a:pt x="2562" y="2305"/>
                  </a:lnTo>
                  <a:lnTo>
                    <a:pt x="6888" y="2305"/>
                  </a:lnTo>
                  <a:lnTo>
                    <a:pt x="6888" y="828"/>
                  </a:lnTo>
                  <a:close/>
                  <a:moveTo>
                    <a:pt x="0" y="0"/>
                  </a:moveTo>
                  <a:lnTo>
                    <a:pt x="0" y="13857"/>
                  </a:lnTo>
                  <a:lnTo>
                    <a:pt x="9491" y="13857"/>
                  </a:lnTo>
                  <a:lnTo>
                    <a:pt x="9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124;p64">
              <a:extLst>
                <a:ext uri="{FF2B5EF4-FFF2-40B4-BE49-F238E27FC236}">
                  <a16:creationId xmlns:a16="http://schemas.microsoft.com/office/drawing/2014/main" id="{D5119D90-5C5A-6D3A-FD17-AF4145EFB9EB}"/>
                </a:ext>
              </a:extLst>
            </p:cNvPr>
            <p:cNvSpPr/>
            <p:nvPr/>
          </p:nvSpPr>
          <p:spPr>
            <a:xfrm>
              <a:off x="2605650" y="1728413"/>
              <a:ext cx="149175" cy="20725"/>
            </a:xfrm>
            <a:custGeom>
              <a:avLst/>
              <a:gdLst/>
              <a:ahLst/>
              <a:cxnLst/>
              <a:rect l="l" t="t" r="r" b="b"/>
              <a:pathLst>
                <a:path w="5967" h="829" extrusionOk="0">
                  <a:moveTo>
                    <a:pt x="1" y="0"/>
                  </a:moveTo>
                  <a:lnTo>
                    <a:pt x="1" y="828"/>
                  </a:lnTo>
                  <a:lnTo>
                    <a:pt x="5967" y="828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125;p64">
              <a:extLst>
                <a:ext uri="{FF2B5EF4-FFF2-40B4-BE49-F238E27FC236}">
                  <a16:creationId xmlns:a16="http://schemas.microsoft.com/office/drawing/2014/main" id="{1D5D3B76-6FD7-2C98-9D99-7C16144D8686}"/>
                </a:ext>
              </a:extLst>
            </p:cNvPr>
            <p:cNvSpPr/>
            <p:nvPr/>
          </p:nvSpPr>
          <p:spPr>
            <a:xfrm>
              <a:off x="2646325" y="1769088"/>
              <a:ext cx="108500" cy="20725"/>
            </a:xfrm>
            <a:custGeom>
              <a:avLst/>
              <a:gdLst/>
              <a:ahLst/>
              <a:cxnLst/>
              <a:rect l="l" t="t" r="r" b="b"/>
              <a:pathLst>
                <a:path w="4340" h="829" extrusionOk="0">
                  <a:moveTo>
                    <a:pt x="1" y="0"/>
                  </a:moveTo>
                  <a:lnTo>
                    <a:pt x="1" y="828"/>
                  </a:lnTo>
                  <a:lnTo>
                    <a:pt x="4340" y="828"/>
                  </a:lnTo>
                  <a:lnTo>
                    <a:pt x="43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26;p64">
              <a:extLst>
                <a:ext uri="{FF2B5EF4-FFF2-40B4-BE49-F238E27FC236}">
                  <a16:creationId xmlns:a16="http://schemas.microsoft.com/office/drawing/2014/main" id="{C01B49C1-F04C-7A64-32E3-0F7CBF7802E3}"/>
                </a:ext>
              </a:extLst>
            </p:cNvPr>
            <p:cNvSpPr/>
            <p:nvPr/>
          </p:nvSpPr>
          <p:spPr>
            <a:xfrm>
              <a:off x="2605650" y="1769088"/>
              <a:ext cx="20700" cy="20725"/>
            </a:xfrm>
            <a:custGeom>
              <a:avLst/>
              <a:gdLst/>
              <a:ahLst/>
              <a:cxnLst/>
              <a:rect l="l" t="t" r="r" b="b"/>
              <a:pathLst>
                <a:path w="828" h="829" extrusionOk="0">
                  <a:moveTo>
                    <a:pt x="1" y="0"/>
                  </a:moveTo>
                  <a:lnTo>
                    <a:pt x="1" y="828"/>
                  </a:lnTo>
                  <a:lnTo>
                    <a:pt x="827" y="828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27;p64">
              <a:extLst>
                <a:ext uri="{FF2B5EF4-FFF2-40B4-BE49-F238E27FC236}">
                  <a16:creationId xmlns:a16="http://schemas.microsoft.com/office/drawing/2014/main" id="{D1B37C92-6DA3-963D-A592-C3F1D6BB35F9}"/>
                </a:ext>
              </a:extLst>
            </p:cNvPr>
            <p:cNvSpPr/>
            <p:nvPr/>
          </p:nvSpPr>
          <p:spPr>
            <a:xfrm>
              <a:off x="2646325" y="1809438"/>
              <a:ext cx="108500" cy="21050"/>
            </a:xfrm>
            <a:custGeom>
              <a:avLst/>
              <a:gdLst/>
              <a:ahLst/>
              <a:cxnLst/>
              <a:rect l="l" t="t" r="r" b="b"/>
              <a:pathLst>
                <a:path w="4340" h="842" extrusionOk="0">
                  <a:moveTo>
                    <a:pt x="1" y="0"/>
                  </a:moveTo>
                  <a:lnTo>
                    <a:pt x="1" y="841"/>
                  </a:lnTo>
                  <a:lnTo>
                    <a:pt x="4340" y="841"/>
                  </a:lnTo>
                  <a:lnTo>
                    <a:pt x="43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28;p64">
              <a:extLst>
                <a:ext uri="{FF2B5EF4-FFF2-40B4-BE49-F238E27FC236}">
                  <a16:creationId xmlns:a16="http://schemas.microsoft.com/office/drawing/2014/main" id="{2297D3FD-C098-BB13-FE29-AE867660F347}"/>
                </a:ext>
              </a:extLst>
            </p:cNvPr>
            <p:cNvSpPr/>
            <p:nvPr/>
          </p:nvSpPr>
          <p:spPr>
            <a:xfrm>
              <a:off x="2605650" y="1809438"/>
              <a:ext cx="20700" cy="21050"/>
            </a:xfrm>
            <a:custGeom>
              <a:avLst/>
              <a:gdLst/>
              <a:ahLst/>
              <a:cxnLst/>
              <a:rect l="l" t="t" r="r" b="b"/>
              <a:pathLst>
                <a:path w="828" h="842" extrusionOk="0">
                  <a:moveTo>
                    <a:pt x="1" y="0"/>
                  </a:moveTo>
                  <a:lnTo>
                    <a:pt x="1" y="841"/>
                  </a:lnTo>
                  <a:lnTo>
                    <a:pt x="827" y="841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29;p64">
              <a:extLst>
                <a:ext uri="{FF2B5EF4-FFF2-40B4-BE49-F238E27FC236}">
                  <a16:creationId xmlns:a16="http://schemas.microsoft.com/office/drawing/2014/main" id="{61C395C8-42CE-B10A-EE30-13DE43B7DFD6}"/>
                </a:ext>
              </a:extLst>
            </p:cNvPr>
            <p:cNvSpPr/>
            <p:nvPr/>
          </p:nvSpPr>
          <p:spPr>
            <a:xfrm>
              <a:off x="2646325" y="1850113"/>
              <a:ext cx="108500" cy="20700"/>
            </a:xfrm>
            <a:custGeom>
              <a:avLst/>
              <a:gdLst/>
              <a:ahLst/>
              <a:cxnLst/>
              <a:rect l="l" t="t" r="r" b="b"/>
              <a:pathLst>
                <a:path w="4340" h="828" extrusionOk="0">
                  <a:moveTo>
                    <a:pt x="1" y="0"/>
                  </a:moveTo>
                  <a:lnTo>
                    <a:pt x="1" y="827"/>
                  </a:lnTo>
                  <a:lnTo>
                    <a:pt x="4340" y="827"/>
                  </a:lnTo>
                  <a:lnTo>
                    <a:pt x="43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30;p64">
              <a:extLst>
                <a:ext uri="{FF2B5EF4-FFF2-40B4-BE49-F238E27FC236}">
                  <a16:creationId xmlns:a16="http://schemas.microsoft.com/office/drawing/2014/main" id="{06A3D36B-67A3-2884-31D1-CA0AA8321EB8}"/>
                </a:ext>
              </a:extLst>
            </p:cNvPr>
            <p:cNvSpPr/>
            <p:nvPr/>
          </p:nvSpPr>
          <p:spPr>
            <a:xfrm>
              <a:off x="2605650" y="1850113"/>
              <a:ext cx="20700" cy="20700"/>
            </a:xfrm>
            <a:custGeom>
              <a:avLst/>
              <a:gdLst/>
              <a:ahLst/>
              <a:cxnLst/>
              <a:rect l="l" t="t" r="r" b="b"/>
              <a:pathLst>
                <a:path w="828" h="828" extrusionOk="0">
                  <a:moveTo>
                    <a:pt x="1" y="0"/>
                  </a:moveTo>
                  <a:lnTo>
                    <a:pt x="1" y="827"/>
                  </a:lnTo>
                  <a:lnTo>
                    <a:pt x="827" y="827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31;p64">
              <a:extLst>
                <a:ext uri="{FF2B5EF4-FFF2-40B4-BE49-F238E27FC236}">
                  <a16:creationId xmlns:a16="http://schemas.microsoft.com/office/drawing/2014/main" id="{CFFD7D27-9D71-C205-22C4-88572BBD747F}"/>
                </a:ext>
              </a:extLst>
            </p:cNvPr>
            <p:cNvSpPr/>
            <p:nvPr/>
          </p:nvSpPr>
          <p:spPr>
            <a:xfrm>
              <a:off x="2651400" y="1640288"/>
              <a:ext cx="57650" cy="70525"/>
            </a:xfrm>
            <a:custGeom>
              <a:avLst/>
              <a:gdLst/>
              <a:ahLst/>
              <a:cxnLst/>
              <a:rect l="l" t="t" r="r" b="b"/>
              <a:pathLst>
                <a:path w="2306" h="2821" extrusionOk="0">
                  <a:moveTo>
                    <a:pt x="1154" y="1139"/>
                  </a:moveTo>
                  <a:cubicBezTo>
                    <a:pt x="1343" y="1356"/>
                    <a:pt x="1479" y="1573"/>
                    <a:pt x="1492" y="1654"/>
                  </a:cubicBezTo>
                  <a:cubicBezTo>
                    <a:pt x="1492" y="1844"/>
                    <a:pt x="1343" y="2007"/>
                    <a:pt x="1154" y="2007"/>
                  </a:cubicBezTo>
                  <a:cubicBezTo>
                    <a:pt x="964" y="2007"/>
                    <a:pt x="814" y="1844"/>
                    <a:pt x="801" y="1654"/>
                  </a:cubicBezTo>
                  <a:cubicBezTo>
                    <a:pt x="814" y="1573"/>
                    <a:pt x="964" y="1356"/>
                    <a:pt x="1154" y="1139"/>
                  </a:cubicBezTo>
                  <a:close/>
                  <a:moveTo>
                    <a:pt x="1154" y="0"/>
                  </a:moveTo>
                  <a:lnTo>
                    <a:pt x="882" y="258"/>
                  </a:lnTo>
                  <a:cubicBezTo>
                    <a:pt x="868" y="258"/>
                    <a:pt x="666" y="448"/>
                    <a:pt x="462" y="692"/>
                  </a:cubicBezTo>
                  <a:cubicBezTo>
                    <a:pt x="150" y="1072"/>
                    <a:pt x="1" y="1383"/>
                    <a:pt x="1" y="1654"/>
                  </a:cubicBezTo>
                  <a:cubicBezTo>
                    <a:pt x="1" y="2292"/>
                    <a:pt x="516" y="2820"/>
                    <a:pt x="1154" y="2820"/>
                  </a:cubicBezTo>
                  <a:cubicBezTo>
                    <a:pt x="1790" y="2820"/>
                    <a:pt x="2306" y="2292"/>
                    <a:pt x="2306" y="1654"/>
                  </a:cubicBezTo>
                  <a:cubicBezTo>
                    <a:pt x="2306" y="1383"/>
                    <a:pt x="2157" y="1072"/>
                    <a:pt x="1832" y="692"/>
                  </a:cubicBezTo>
                  <a:cubicBezTo>
                    <a:pt x="1642" y="448"/>
                    <a:pt x="1438" y="258"/>
                    <a:pt x="1425" y="258"/>
                  </a:cubicBezTo>
                  <a:lnTo>
                    <a:pt x="11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1122;p64">
            <a:extLst>
              <a:ext uri="{FF2B5EF4-FFF2-40B4-BE49-F238E27FC236}">
                <a16:creationId xmlns:a16="http://schemas.microsoft.com/office/drawing/2014/main" id="{28EB5DE2-19E8-2795-EB84-A997FB9C4494}"/>
              </a:ext>
            </a:extLst>
          </p:cNvPr>
          <p:cNvGrpSpPr/>
          <p:nvPr/>
        </p:nvGrpSpPr>
        <p:grpSpPr>
          <a:xfrm>
            <a:off x="7931331" y="2320010"/>
            <a:ext cx="237316" cy="310144"/>
            <a:chOff x="2561600" y="1565038"/>
            <a:chExt cx="237300" cy="346450"/>
          </a:xfrm>
        </p:grpSpPr>
        <p:sp>
          <p:nvSpPr>
            <p:cNvPr id="24" name="Google Shape;1123;p64">
              <a:extLst>
                <a:ext uri="{FF2B5EF4-FFF2-40B4-BE49-F238E27FC236}">
                  <a16:creationId xmlns:a16="http://schemas.microsoft.com/office/drawing/2014/main" id="{774F2B43-73EE-DE24-6F57-52B93A1344FA}"/>
                </a:ext>
              </a:extLst>
            </p:cNvPr>
            <p:cNvSpPr/>
            <p:nvPr/>
          </p:nvSpPr>
          <p:spPr>
            <a:xfrm>
              <a:off x="2561600" y="1565038"/>
              <a:ext cx="237300" cy="346450"/>
            </a:xfrm>
            <a:custGeom>
              <a:avLst/>
              <a:gdLst/>
              <a:ahLst/>
              <a:cxnLst/>
              <a:rect l="l" t="t" r="r" b="b"/>
              <a:pathLst>
                <a:path w="9492" h="13858" extrusionOk="0">
                  <a:moveTo>
                    <a:pt x="6101" y="787"/>
                  </a:moveTo>
                  <a:lnTo>
                    <a:pt x="6101" y="1479"/>
                  </a:lnTo>
                  <a:lnTo>
                    <a:pt x="3390" y="1479"/>
                  </a:lnTo>
                  <a:lnTo>
                    <a:pt x="3390" y="787"/>
                  </a:lnTo>
                  <a:close/>
                  <a:moveTo>
                    <a:pt x="8664" y="828"/>
                  </a:moveTo>
                  <a:lnTo>
                    <a:pt x="8664" y="13071"/>
                  </a:lnTo>
                  <a:lnTo>
                    <a:pt x="786" y="13071"/>
                  </a:lnTo>
                  <a:lnTo>
                    <a:pt x="786" y="828"/>
                  </a:lnTo>
                  <a:lnTo>
                    <a:pt x="2562" y="828"/>
                  </a:lnTo>
                  <a:lnTo>
                    <a:pt x="2562" y="2305"/>
                  </a:lnTo>
                  <a:lnTo>
                    <a:pt x="6888" y="2305"/>
                  </a:lnTo>
                  <a:lnTo>
                    <a:pt x="6888" y="828"/>
                  </a:lnTo>
                  <a:close/>
                  <a:moveTo>
                    <a:pt x="0" y="0"/>
                  </a:moveTo>
                  <a:lnTo>
                    <a:pt x="0" y="13857"/>
                  </a:lnTo>
                  <a:lnTo>
                    <a:pt x="9491" y="13857"/>
                  </a:lnTo>
                  <a:lnTo>
                    <a:pt x="9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24;p64">
              <a:extLst>
                <a:ext uri="{FF2B5EF4-FFF2-40B4-BE49-F238E27FC236}">
                  <a16:creationId xmlns:a16="http://schemas.microsoft.com/office/drawing/2014/main" id="{A7C9C081-849B-DB2F-F656-DC7943E07588}"/>
                </a:ext>
              </a:extLst>
            </p:cNvPr>
            <p:cNvSpPr/>
            <p:nvPr/>
          </p:nvSpPr>
          <p:spPr>
            <a:xfrm>
              <a:off x="2605650" y="1728413"/>
              <a:ext cx="149175" cy="20725"/>
            </a:xfrm>
            <a:custGeom>
              <a:avLst/>
              <a:gdLst/>
              <a:ahLst/>
              <a:cxnLst/>
              <a:rect l="l" t="t" r="r" b="b"/>
              <a:pathLst>
                <a:path w="5967" h="829" extrusionOk="0">
                  <a:moveTo>
                    <a:pt x="1" y="0"/>
                  </a:moveTo>
                  <a:lnTo>
                    <a:pt x="1" y="828"/>
                  </a:lnTo>
                  <a:lnTo>
                    <a:pt x="5967" y="828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25;p64">
              <a:extLst>
                <a:ext uri="{FF2B5EF4-FFF2-40B4-BE49-F238E27FC236}">
                  <a16:creationId xmlns:a16="http://schemas.microsoft.com/office/drawing/2014/main" id="{B7D72533-C31E-B82C-156E-3254E37603AE}"/>
                </a:ext>
              </a:extLst>
            </p:cNvPr>
            <p:cNvSpPr/>
            <p:nvPr/>
          </p:nvSpPr>
          <p:spPr>
            <a:xfrm>
              <a:off x="2646325" y="1769088"/>
              <a:ext cx="108500" cy="20725"/>
            </a:xfrm>
            <a:custGeom>
              <a:avLst/>
              <a:gdLst/>
              <a:ahLst/>
              <a:cxnLst/>
              <a:rect l="l" t="t" r="r" b="b"/>
              <a:pathLst>
                <a:path w="4340" h="829" extrusionOk="0">
                  <a:moveTo>
                    <a:pt x="1" y="0"/>
                  </a:moveTo>
                  <a:lnTo>
                    <a:pt x="1" y="828"/>
                  </a:lnTo>
                  <a:lnTo>
                    <a:pt x="4340" y="828"/>
                  </a:lnTo>
                  <a:lnTo>
                    <a:pt x="43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26;p64">
              <a:extLst>
                <a:ext uri="{FF2B5EF4-FFF2-40B4-BE49-F238E27FC236}">
                  <a16:creationId xmlns:a16="http://schemas.microsoft.com/office/drawing/2014/main" id="{00B5459C-D4A1-FFCF-412A-1BE1FCA1998C}"/>
                </a:ext>
              </a:extLst>
            </p:cNvPr>
            <p:cNvSpPr/>
            <p:nvPr/>
          </p:nvSpPr>
          <p:spPr>
            <a:xfrm>
              <a:off x="2605650" y="1769088"/>
              <a:ext cx="20700" cy="20725"/>
            </a:xfrm>
            <a:custGeom>
              <a:avLst/>
              <a:gdLst/>
              <a:ahLst/>
              <a:cxnLst/>
              <a:rect l="l" t="t" r="r" b="b"/>
              <a:pathLst>
                <a:path w="828" h="829" extrusionOk="0">
                  <a:moveTo>
                    <a:pt x="1" y="0"/>
                  </a:moveTo>
                  <a:lnTo>
                    <a:pt x="1" y="828"/>
                  </a:lnTo>
                  <a:lnTo>
                    <a:pt x="827" y="828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27;p64">
              <a:extLst>
                <a:ext uri="{FF2B5EF4-FFF2-40B4-BE49-F238E27FC236}">
                  <a16:creationId xmlns:a16="http://schemas.microsoft.com/office/drawing/2014/main" id="{9EB8B6A7-9508-7969-AC27-F1B82FFFA5DE}"/>
                </a:ext>
              </a:extLst>
            </p:cNvPr>
            <p:cNvSpPr/>
            <p:nvPr/>
          </p:nvSpPr>
          <p:spPr>
            <a:xfrm>
              <a:off x="2646325" y="1809438"/>
              <a:ext cx="108500" cy="21050"/>
            </a:xfrm>
            <a:custGeom>
              <a:avLst/>
              <a:gdLst/>
              <a:ahLst/>
              <a:cxnLst/>
              <a:rect l="l" t="t" r="r" b="b"/>
              <a:pathLst>
                <a:path w="4340" h="842" extrusionOk="0">
                  <a:moveTo>
                    <a:pt x="1" y="0"/>
                  </a:moveTo>
                  <a:lnTo>
                    <a:pt x="1" y="841"/>
                  </a:lnTo>
                  <a:lnTo>
                    <a:pt x="4340" y="841"/>
                  </a:lnTo>
                  <a:lnTo>
                    <a:pt x="43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128;p64">
              <a:extLst>
                <a:ext uri="{FF2B5EF4-FFF2-40B4-BE49-F238E27FC236}">
                  <a16:creationId xmlns:a16="http://schemas.microsoft.com/office/drawing/2014/main" id="{323CD8CD-9B36-8AA9-350B-C1B47428D215}"/>
                </a:ext>
              </a:extLst>
            </p:cNvPr>
            <p:cNvSpPr/>
            <p:nvPr/>
          </p:nvSpPr>
          <p:spPr>
            <a:xfrm>
              <a:off x="2605650" y="1809438"/>
              <a:ext cx="20700" cy="21050"/>
            </a:xfrm>
            <a:custGeom>
              <a:avLst/>
              <a:gdLst/>
              <a:ahLst/>
              <a:cxnLst/>
              <a:rect l="l" t="t" r="r" b="b"/>
              <a:pathLst>
                <a:path w="828" h="842" extrusionOk="0">
                  <a:moveTo>
                    <a:pt x="1" y="0"/>
                  </a:moveTo>
                  <a:lnTo>
                    <a:pt x="1" y="841"/>
                  </a:lnTo>
                  <a:lnTo>
                    <a:pt x="827" y="841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129;p64">
              <a:extLst>
                <a:ext uri="{FF2B5EF4-FFF2-40B4-BE49-F238E27FC236}">
                  <a16:creationId xmlns:a16="http://schemas.microsoft.com/office/drawing/2014/main" id="{E3BF54F3-B9C8-C06A-700B-57956B19F3CC}"/>
                </a:ext>
              </a:extLst>
            </p:cNvPr>
            <p:cNvSpPr/>
            <p:nvPr/>
          </p:nvSpPr>
          <p:spPr>
            <a:xfrm>
              <a:off x="2646325" y="1850113"/>
              <a:ext cx="108500" cy="20700"/>
            </a:xfrm>
            <a:custGeom>
              <a:avLst/>
              <a:gdLst/>
              <a:ahLst/>
              <a:cxnLst/>
              <a:rect l="l" t="t" r="r" b="b"/>
              <a:pathLst>
                <a:path w="4340" h="828" extrusionOk="0">
                  <a:moveTo>
                    <a:pt x="1" y="0"/>
                  </a:moveTo>
                  <a:lnTo>
                    <a:pt x="1" y="827"/>
                  </a:lnTo>
                  <a:lnTo>
                    <a:pt x="4340" y="827"/>
                  </a:lnTo>
                  <a:lnTo>
                    <a:pt x="43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130;p64">
              <a:extLst>
                <a:ext uri="{FF2B5EF4-FFF2-40B4-BE49-F238E27FC236}">
                  <a16:creationId xmlns:a16="http://schemas.microsoft.com/office/drawing/2014/main" id="{AF34E90F-686A-F29F-FF82-DB7DF7BD6A48}"/>
                </a:ext>
              </a:extLst>
            </p:cNvPr>
            <p:cNvSpPr/>
            <p:nvPr/>
          </p:nvSpPr>
          <p:spPr>
            <a:xfrm>
              <a:off x="2605650" y="1850113"/>
              <a:ext cx="20700" cy="20700"/>
            </a:xfrm>
            <a:custGeom>
              <a:avLst/>
              <a:gdLst/>
              <a:ahLst/>
              <a:cxnLst/>
              <a:rect l="l" t="t" r="r" b="b"/>
              <a:pathLst>
                <a:path w="828" h="828" extrusionOk="0">
                  <a:moveTo>
                    <a:pt x="1" y="0"/>
                  </a:moveTo>
                  <a:lnTo>
                    <a:pt x="1" y="827"/>
                  </a:lnTo>
                  <a:lnTo>
                    <a:pt x="827" y="827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1131;p64">
              <a:extLst>
                <a:ext uri="{FF2B5EF4-FFF2-40B4-BE49-F238E27FC236}">
                  <a16:creationId xmlns:a16="http://schemas.microsoft.com/office/drawing/2014/main" id="{1013CD67-8F69-2AEC-9403-692DAA138A06}"/>
                </a:ext>
              </a:extLst>
            </p:cNvPr>
            <p:cNvSpPr/>
            <p:nvPr/>
          </p:nvSpPr>
          <p:spPr>
            <a:xfrm>
              <a:off x="2651400" y="1640288"/>
              <a:ext cx="57650" cy="70525"/>
            </a:xfrm>
            <a:custGeom>
              <a:avLst/>
              <a:gdLst/>
              <a:ahLst/>
              <a:cxnLst/>
              <a:rect l="l" t="t" r="r" b="b"/>
              <a:pathLst>
                <a:path w="2306" h="2821" extrusionOk="0">
                  <a:moveTo>
                    <a:pt x="1154" y="1139"/>
                  </a:moveTo>
                  <a:cubicBezTo>
                    <a:pt x="1343" y="1356"/>
                    <a:pt x="1479" y="1573"/>
                    <a:pt x="1492" y="1654"/>
                  </a:cubicBezTo>
                  <a:cubicBezTo>
                    <a:pt x="1492" y="1844"/>
                    <a:pt x="1343" y="2007"/>
                    <a:pt x="1154" y="2007"/>
                  </a:cubicBezTo>
                  <a:cubicBezTo>
                    <a:pt x="964" y="2007"/>
                    <a:pt x="814" y="1844"/>
                    <a:pt x="801" y="1654"/>
                  </a:cubicBezTo>
                  <a:cubicBezTo>
                    <a:pt x="814" y="1573"/>
                    <a:pt x="964" y="1356"/>
                    <a:pt x="1154" y="1139"/>
                  </a:cubicBezTo>
                  <a:close/>
                  <a:moveTo>
                    <a:pt x="1154" y="0"/>
                  </a:moveTo>
                  <a:lnTo>
                    <a:pt x="882" y="258"/>
                  </a:lnTo>
                  <a:cubicBezTo>
                    <a:pt x="868" y="258"/>
                    <a:pt x="666" y="448"/>
                    <a:pt x="462" y="692"/>
                  </a:cubicBezTo>
                  <a:cubicBezTo>
                    <a:pt x="150" y="1072"/>
                    <a:pt x="1" y="1383"/>
                    <a:pt x="1" y="1654"/>
                  </a:cubicBezTo>
                  <a:cubicBezTo>
                    <a:pt x="1" y="2292"/>
                    <a:pt x="516" y="2820"/>
                    <a:pt x="1154" y="2820"/>
                  </a:cubicBezTo>
                  <a:cubicBezTo>
                    <a:pt x="1790" y="2820"/>
                    <a:pt x="2306" y="2292"/>
                    <a:pt x="2306" y="1654"/>
                  </a:cubicBezTo>
                  <a:cubicBezTo>
                    <a:pt x="2306" y="1383"/>
                    <a:pt x="2157" y="1072"/>
                    <a:pt x="1832" y="692"/>
                  </a:cubicBezTo>
                  <a:cubicBezTo>
                    <a:pt x="1642" y="448"/>
                    <a:pt x="1438" y="258"/>
                    <a:pt x="1425" y="258"/>
                  </a:cubicBezTo>
                  <a:lnTo>
                    <a:pt x="11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5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How It Works (Technical Stack)</a:t>
            </a:r>
            <a:endParaRPr dirty="0"/>
          </a:p>
        </p:txBody>
      </p:sp>
      <p:graphicFrame>
        <p:nvGraphicFramePr>
          <p:cNvPr id="648" name="Google Shape;648;p52"/>
          <p:cNvGraphicFramePr/>
          <p:nvPr>
            <p:extLst>
              <p:ext uri="{D42A27DB-BD31-4B8C-83A1-F6EECF244321}">
                <p14:modId xmlns:p14="http://schemas.microsoft.com/office/powerpoint/2010/main" val="3125974339"/>
              </p:ext>
            </p:extLst>
          </p:nvPr>
        </p:nvGraphicFramePr>
        <p:xfrm>
          <a:off x="719950" y="1525475"/>
          <a:ext cx="7704000" cy="2612550"/>
        </p:xfrm>
        <a:graphic>
          <a:graphicData uri="http://schemas.openxmlformats.org/drawingml/2006/table">
            <a:tbl>
              <a:tblPr>
                <a:noFill/>
                <a:tableStyleId>{7F5D5016-D392-4307-B44C-B023AED5269C}</a:tableStyleId>
              </a:tblPr>
              <a:tblGrid>
                <a:gridCol w="192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04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Prog language</a:t>
                      </a:r>
                      <a:endParaRPr sz="2000" dirty="0">
                        <a:solidFill>
                          <a:schemeClr val="dk1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Data logic</a:t>
                      </a:r>
                      <a:endParaRPr sz="2000" dirty="0">
                        <a:solidFill>
                          <a:schemeClr val="dk1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User interface</a:t>
                      </a:r>
                      <a:endParaRPr sz="2000" dirty="0">
                        <a:solidFill>
                          <a:schemeClr val="dk1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Data handling</a:t>
                      </a:r>
                      <a:endParaRPr sz="2000" dirty="0">
                        <a:solidFill>
                          <a:schemeClr val="dk1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68450">
                <a:tc>
                  <a:txBody>
                    <a:bodyPr/>
                    <a:lstStyle/>
                    <a:p>
                      <a:pPr marL="13970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Poppins"/>
                        <a:buNone/>
                      </a:pPr>
                      <a:r>
                        <a:rPr lang="en-US" dirty="0">
                          <a:solidFill>
                            <a:schemeClr val="tx1"/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Built entirely using Python.</a:t>
                      </a:r>
                      <a:endParaRPr dirty="0">
                        <a:solidFill>
                          <a:schemeClr val="tx1"/>
                        </a:solidFill>
                        <a:latin typeface="Poppins" panose="00000500000000000000" pitchFamily="2" charset="0"/>
                        <a:ea typeface="Poppins"/>
                        <a:cs typeface="Poppins" panose="00000500000000000000" pitchFamily="2" charset="0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39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Poppins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Use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Poppins" panose="00000500000000000000" pitchFamily="2" charset="0"/>
                          <a:ea typeface="Poppins"/>
                          <a:cs typeface="Poppins" panose="00000500000000000000" pitchFamily="2" charset="0"/>
                          <a:sym typeface="Poppins"/>
                        </a:rPr>
                        <a:t> 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Object-Oriented Programming for modularity.</a:t>
                      </a:r>
                    </a:p>
                    <a:p>
                      <a:pPr marL="13970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Poppins"/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3970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Poppins"/>
                        <a:buNone/>
                      </a:pPr>
                      <a:r>
                        <a:rPr lang="en-US" dirty="0">
                          <a:solidFill>
                            <a:schemeClr val="tx1"/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Powered by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Streamlit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.</a:t>
                      </a:r>
                      <a:endParaRPr dirty="0">
                        <a:solidFill>
                          <a:schemeClr val="tx1"/>
                        </a:solidFill>
                        <a:latin typeface="Poppins" panose="00000500000000000000" pitchFamily="2" charset="0"/>
                        <a:ea typeface="Poppins"/>
                        <a:cs typeface="Poppins" panose="00000500000000000000" pitchFamily="2" charset="0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3970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Poppins"/>
                        <a:buNone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Uses Pandas for  tables and reference range management.</a:t>
                      </a:r>
                      <a:endParaRPr dirty="0">
                        <a:solidFill>
                          <a:schemeClr val="tx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9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3" name="Graphic 2" descr="Checkmark">
            <a:extLst>
              <a:ext uri="{FF2B5EF4-FFF2-40B4-BE49-F238E27FC236}">
                <a16:creationId xmlns:a16="http://schemas.microsoft.com/office/drawing/2014/main" id="{11545ECC-E8F1-F431-B829-D604DC09B4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98234" y="3511217"/>
            <a:ext cx="426601" cy="426601"/>
          </a:xfrm>
          <a:prstGeom prst="rect">
            <a:avLst/>
          </a:prstGeom>
        </p:spPr>
      </p:pic>
      <p:pic>
        <p:nvPicPr>
          <p:cNvPr id="4" name="Graphic 3" descr="Checkmark">
            <a:extLst>
              <a:ext uri="{FF2B5EF4-FFF2-40B4-BE49-F238E27FC236}">
                <a16:creationId xmlns:a16="http://schemas.microsoft.com/office/drawing/2014/main" id="{458626CD-0947-3886-C6B9-1E37A6EF68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19167" y="3511217"/>
            <a:ext cx="426601" cy="426601"/>
          </a:xfrm>
          <a:prstGeom prst="rect">
            <a:avLst/>
          </a:prstGeom>
        </p:spPr>
      </p:pic>
      <p:pic>
        <p:nvPicPr>
          <p:cNvPr id="5" name="Graphic 4" descr="Checkmark">
            <a:extLst>
              <a:ext uri="{FF2B5EF4-FFF2-40B4-BE49-F238E27FC236}">
                <a16:creationId xmlns:a16="http://schemas.microsoft.com/office/drawing/2014/main" id="{C5757367-6964-7F58-A865-7B8E259A59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34728" y="3511218"/>
            <a:ext cx="426601" cy="426601"/>
          </a:xfrm>
          <a:prstGeom prst="rect">
            <a:avLst/>
          </a:prstGeom>
        </p:spPr>
      </p:pic>
      <p:pic>
        <p:nvPicPr>
          <p:cNvPr id="6" name="Graphic 5" descr="Checkmark">
            <a:extLst>
              <a:ext uri="{FF2B5EF4-FFF2-40B4-BE49-F238E27FC236}">
                <a16:creationId xmlns:a16="http://schemas.microsoft.com/office/drawing/2014/main" id="{EEE74DBE-EF87-D39D-3657-0229C856A6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82671" y="3511216"/>
            <a:ext cx="426601" cy="426601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1"/>
          <p:cNvSpPr txBox="1">
            <a:spLocks noGrp="1"/>
          </p:cNvSpPr>
          <p:nvPr>
            <p:ph type="title"/>
          </p:nvPr>
        </p:nvSpPr>
        <p:spPr>
          <a:xfrm>
            <a:off x="1056600" y="2997777"/>
            <a:ext cx="70308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THANK YOU FOR YOUR TIME</a:t>
            </a:r>
            <a:endParaRPr dirty="0"/>
          </a:p>
        </p:txBody>
      </p:sp>
      <p:sp>
        <p:nvSpPr>
          <p:cNvPr id="471" name="Google Shape;471;p41"/>
          <p:cNvSpPr txBox="1">
            <a:spLocks noGrp="1"/>
          </p:cNvSpPr>
          <p:nvPr>
            <p:ph type="subTitle" idx="1"/>
          </p:nvPr>
        </p:nvSpPr>
        <p:spPr>
          <a:xfrm flipH="1">
            <a:off x="1056600" y="539500"/>
            <a:ext cx="7030800" cy="236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000" b="1" dirty="0"/>
              <a:t>The Future of </a:t>
            </a:r>
            <a:r>
              <a:rPr lang="en-US" sz="2000" b="1" dirty="0" err="1"/>
              <a:t>MedAnalytica</a:t>
            </a:r>
            <a:r>
              <a:rPr lang="en-US" sz="2000" b="1" dirty="0"/>
              <a:t>:</a:t>
            </a:r>
            <a:r>
              <a:rPr lang="en-US" sz="2000" dirty="0"/>
              <a:t> “Our goal is to grow by adding </a:t>
            </a:r>
            <a:r>
              <a:rPr lang="en-US" sz="2000" b="1" dirty="0"/>
              <a:t>AI</a:t>
            </a:r>
            <a:r>
              <a:rPr lang="en-US" sz="2000" dirty="0"/>
              <a:t> to predict health trends and </a:t>
            </a:r>
            <a:r>
              <a:rPr lang="en-US" sz="2000" b="1" dirty="0"/>
              <a:t>OCR</a:t>
            </a:r>
            <a:r>
              <a:rPr lang="en-US" sz="2000" dirty="0"/>
              <a:t> technology to read lab reports from </a:t>
            </a:r>
            <a:r>
              <a:rPr lang="en-US" sz="2000" b="1" dirty="0"/>
              <a:t>PDF</a:t>
            </a:r>
            <a:r>
              <a:rPr lang="en-US" sz="2000" dirty="0"/>
              <a:t> files automatically. We also plan to launch a </a:t>
            </a:r>
            <a:r>
              <a:rPr lang="en-US" sz="2000" b="1" dirty="0"/>
              <a:t>mobile app</a:t>
            </a:r>
            <a:r>
              <a:rPr lang="en-US" sz="2000" dirty="0"/>
              <a:t> so users can track their health anywhere."</a:t>
            </a:r>
          </a:p>
        </p:txBody>
      </p:sp>
      <p:grpSp>
        <p:nvGrpSpPr>
          <p:cNvPr id="472" name="Google Shape;472;p41"/>
          <p:cNvGrpSpPr/>
          <p:nvPr/>
        </p:nvGrpSpPr>
        <p:grpSpPr>
          <a:xfrm>
            <a:off x="6975100" y="2572800"/>
            <a:ext cx="1320801" cy="1230835"/>
            <a:chOff x="6975100" y="2572800"/>
            <a:chExt cx="1320801" cy="1230835"/>
          </a:xfrm>
        </p:grpSpPr>
        <p:pic>
          <p:nvPicPr>
            <p:cNvPr id="473" name="Google Shape;473;p4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975100" y="3264914"/>
              <a:ext cx="730173" cy="5387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74" name="Google Shape;474;p4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178765" y="2572800"/>
              <a:ext cx="526520" cy="424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75" name="Google Shape;475;p4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705273" y="2906802"/>
              <a:ext cx="590628" cy="53872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76" name="Google Shape;476;p41"/>
          <p:cNvGrpSpPr/>
          <p:nvPr/>
        </p:nvGrpSpPr>
        <p:grpSpPr>
          <a:xfrm>
            <a:off x="367175" y="2302389"/>
            <a:ext cx="1582210" cy="1698372"/>
            <a:chOff x="367175" y="2302389"/>
            <a:chExt cx="1582210" cy="1698372"/>
          </a:xfrm>
        </p:grpSpPr>
        <p:pic>
          <p:nvPicPr>
            <p:cNvPr id="477" name="Google Shape;477;p4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158614" y="2302389"/>
              <a:ext cx="451242" cy="5387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78" name="Google Shape;478;p41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367175" y="2441724"/>
              <a:ext cx="579302" cy="4650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79" name="Google Shape;479;p41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79316" y="3462039"/>
              <a:ext cx="579312" cy="5387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0" name="Google Shape;480;p41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1237687" y="2994364"/>
              <a:ext cx="711698" cy="53872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Interpreting Blood Test Results Workshop for Medical Students by Slidesgo">
  <a:themeElements>
    <a:clrScheme name="Simple Light">
      <a:dk1>
        <a:srgbClr val="FFFFFF"/>
      </a:dk1>
      <a:lt1>
        <a:srgbClr val="990000"/>
      </a:lt1>
      <a:dk2>
        <a:srgbClr val="CC0000"/>
      </a:dk2>
      <a:lt2>
        <a:srgbClr val="FF301F"/>
      </a:lt2>
      <a:accent1>
        <a:srgbClr val="E06666"/>
      </a:accent1>
      <a:accent2>
        <a:srgbClr val="F4CCCC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</TotalTime>
  <Words>214</Words>
  <Application>Microsoft Office PowerPoint</Application>
  <PresentationFormat>On-screen Show (16:9)</PresentationFormat>
  <Paragraphs>36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Bebas Neue</vt:lpstr>
      <vt:lpstr>Poppins</vt:lpstr>
      <vt:lpstr>Anton</vt:lpstr>
      <vt:lpstr>Interpreting Blood Test Results Workshop for Medical Students by Slidesgo</vt:lpstr>
      <vt:lpstr>Welcome to MedAnalytica </vt:lpstr>
      <vt:lpstr>01</vt:lpstr>
      <vt:lpstr>Our Solution </vt:lpstr>
      <vt:lpstr>Our Solution</vt:lpstr>
      <vt:lpstr>How It Works (Technical Stack)</vt:lpstr>
      <vt:lpstr>THANK YOU FOR YOUR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shahed ashraf</dc:creator>
  <cp:lastModifiedBy>shahed batayha</cp:lastModifiedBy>
  <cp:revision>2</cp:revision>
  <dcterms:modified xsi:type="dcterms:W3CDTF">2025-12-21T21:52:58Z</dcterms:modified>
</cp:coreProperties>
</file>